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349" r:id="rId4"/>
    <p:sldId id="350" r:id="rId5"/>
    <p:sldId id="351" r:id="rId6"/>
    <p:sldId id="352" r:id="rId7"/>
    <p:sldId id="353" r:id="rId8"/>
    <p:sldId id="337" r:id="rId9"/>
    <p:sldId id="354" r:id="rId10"/>
    <p:sldId id="356" r:id="rId11"/>
    <p:sldId id="355" r:id="rId12"/>
    <p:sldId id="357" r:id="rId13"/>
    <p:sldId id="341" r:id="rId14"/>
    <p:sldId id="358" r:id="rId15"/>
    <p:sldId id="343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72" r:id="rId26"/>
    <p:sldId id="282" r:id="rId27"/>
    <p:sldId id="316" r:id="rId28"/>
    <p:sldId id="320" r:id="rId29"/>
    <p:sldId id="283" r:id="rId30"/>
    <p:sldId id="322" r:id="rId31"/>
    <p:sldId id="321" r:id="rId32"/>
    <p:sldId id="323" r:id="rId33"/>
    <p:sldId id="324" r:id="rId34"/>
    <p:sldId id="325" r:id="rId35"/>
    <p:sldId id="326" r:id="rId36"/>
    <p:sldId id="342" r:id="rId37"/>
    <p:sldId id="328" r:id="rId38"/>
    <p:sldId id="329" r:id="rId39"/>
    <p:sldId id="330" r:id="rId40"/>
    <p:sldId id="331" r:id="rId41"/>
    <p:sldId id="334" r:id="rId42"/>
    <p:sldId id="368" r:id="rId43"/>
    <p:sldId id="335" r:id="rId44"/>
    <p:sldId id="336" r:id="rId45"/>
    <p:sldId id="333" r:id="rId46"/>
    <p:sldId id="338" r:id="rId47"/>
    <p:sldId id="339" r:id="rId48"/>
    <p:sldId id="340" r:id="rId49"/>
    <p:sldId id="369" r:id="rId50"/>
    <p:sldId id="344" r:id="rId51"/>
    <p:sldId id="345" r:id="rId52"/>
    <p:sldId id="346" r:id="rId53"/>
    <p:sldId id="370" r:id="rId54"/>
    <p:sldId id="348" r:id="rId55"/>
    <p:sldId id="347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5256"/>
    <a:srgbClr val="A46360"/>
    <a:srgbClr val="FFFFFF"/>
    <a:srgbClr val="1D4999"/>
    <a:srgbClr val="BDD7EE"/>
    <a:srgbClr val="B7CCD5"/>
    <a:srgbClr val="FF4F19"/>
    <a:srgbClr val="5A7585"/>
    <a:srgbClr val="B6CCD4"/>
    <a:srgbClr val="5C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287" autoAdjust="0"/>
  </p:normalViewPr>
  <p:slideViewPr>
    <p:cSldViewPr snapToGrid="0">
      <p:cViewPr>
        <p:scale>
          <a:sx n="75" d="100"/>
          <a:sy n="75" d="100"/>
        </p:scale>
        <p:origin x="931" y="62"/>
      </p:cViewPr>
      <p:guideLst/>
    </p:cSldViewPr>
  </p:slideViewPr>
  <p:outlineViewPr>
    <p:cViewPr>
      <p:scale>
        <a:sx n="50" d="100"/>
        <a:sy n="50" d="100"/>
      </p:scale>
      <p:origin x="0" y="-3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8E214-7BBF-4542-A8F0-8F57DE11AB0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8AFD6-BFE6-439B-8BE3-10A6B4E5A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696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372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375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506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875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830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368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686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745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727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114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345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007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273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2903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404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678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0762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29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55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007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653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34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1896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120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6173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2619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793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647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6688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4940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052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443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5652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7930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40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596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286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0455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163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819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6645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9304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175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016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577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6335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0257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8AFD6-BFE6-439B-8BE3-10A6B4E5A1C7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715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912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971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669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F8AFD6-BFE6-439B-8BE3-10A6B4E5A1C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063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EBC0-504E-49DB-B54B-D57CEE618FD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4909-9F9B-4FE4-A699-9486F5179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365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EBC0-504E-49DB-B54B-D57CEE618FD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4909-9F9B-4FE4-A699-9486F5179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856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EBC0-504E-49DB-B54B-D57CEE618FD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4909-9F9B-4FE4-A699-9486F5179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01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EBC0-504E-49DB-B54B-D57CEE618FD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4909-9F9B-4FE4-A699-9486F5179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450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EBC0-504E-49DB-B54B-D57CEE618FD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4909-9F9B-4FE4-A699-9486F5179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48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EBC0-504E-49DB-B54B-D57CEE618FD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4909-9F9B-4FE4-A699-9486F5179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28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EBC0-504E-49DB-B54B-D57CEE618FD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4909-9F9B-4FE4-A699-9486F5179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62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EBC0-504E-49DB-B54B-D57CEE618FD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4909-9F9B-4FE4-A699-9486F5179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426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EBC0-504E-49DB-B54B-D57CEE618FD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4909-9F9B-4FE4-A699-9486F5179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171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EBC0-504E-49DB-B54B-D57CEE618FD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4909-9F9B-4FE4-A699-9486F5179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467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EBC0-504E-49DB-B54B-D57CEE618FD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4909-9F9B-4FE4-A699-9486F5179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31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4EBC0-504E-49DB-B54B-D57CEE618FDC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A4909-9F9B-4FE4-A699-9486F5179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35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b="1" dirty="0">
                <a:solidFill>
                  <a:srgbClr val="1D49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Capstone Design (2)</a:t>
            </a:r>
            <a:endParaRPr lang="ko-KR" altLang="en-US" sz="5400" b="1" dirty="0">
              <a:solidFill>
                <a:srgbClr val="1D499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1D499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Team 11 - User Manual</a:t>
            </a:r>
            <a:endParaRPr lang="ko-KR" altLang="en-US" sz="2000" dirty="0">
              <a:solidFill>
                <a:srgbClr val="1D499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8" name="Picture 4" descr="3e7940b83a1ff7ef1e0b40322c6cf3f3.png">
            <a:extLst>
              <a:ext uri="{FF2B5EF4-FFF2-40B4-BE49-F238E27FC236}">
                <a16:creationId xmlns:a16="http://schemas.microsoft.com/office/drawing/2014/main" id="{1EF7777D-6038-4E55-AC58-E1C09EB32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ECEDBB3-1E21-4AAF-9910-013C5A6FC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748443"/>
              </p:ext>
            </p:extLst>
          </p:nvPr>
        </p:nvGraphicFramePr>
        <p:xfrm>
          <a:off x="8849360" y="5999797"/>
          <a:ext cx="324206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760">
                  <a:extLst>
                    <a:ext uri="{9D8B030D-6E8A-4147-A177-3AD203B41FA5}">
                      <a16:colId xmlns:a16="http://schemas.microsoft.com/office/drawing/2014/main" val="1366467596"/>
                    </a:ext>
                  </a:extLst>
                </a:gridCol>
                <a:gridCol w="2114308">
                  <a:extLst>
                    <a:ext uri="{9D8B030D-6E8A-4147-A177-3AD203B41FA5}">
                      <a16:colId xmlns:a16="http://schemas.microsoft.com/office/drawing/2014/main" val="25998389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D4999"/>
                          </a:solidFill>
                        </a:rPr>
                        <a:t>Date</a:t>
                      </a:r>
                      <a:endParaRPr lang="ko-KR" altLang="en-US" sz="1600" b="0" dirty="0">
                        <a:solidFill>
                          <a:srgbClr val="1D49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1D4999"/>
                          </a:solidFill>
                        </a:rPr>
                        <a:t>2019.06.10</a:t>
                      </a:r>
                      <a:endParaRPr lang="ko-KR" altLang="en-US" sz="1400" b="0" dirty="0">
                        <a:solidFill>
                          <a:srgbClr val="1D49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921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1D4999"/>
                          </a:solidFill>
                        </a:rPr>
                        <a:t>Version</a:t>
                      </a:r>
                      <a:endParaRPr lang="ko-KR" altLang="en-US" sz="1600" b="0" dirty="0">
                        <a:solidFill>
                          <a:srgbClr val="1D49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1D4999"/>
                          </a:solidFill>
                        </a:rPr>
                        <a:t>0.1</a:t>
                      </a:r>
                      <a:endParaRPr lang="ko-KR" altLang="en-US" sz="1400" b="0" dirty="0">
                        <a:solidFill>
                          <a:srgbClr val="1D499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545725"/>
                  </a:ext>
                </a:extLst>
              </a:tr>
            </a:tbl>
          </a:graphicData>
        </a:graphic>
      </p:graphicFrame>
      <p:grpSp>
        <p:nvGrpSpPr>
          <p:cNvPr id="30" name="그룹 29">
            <a:extLst>
              <a:ext uri="{FF2B5EF4-FFF2-40B4-BE49-F238E27FC236}">
                <a16:creationId xmlns:a16="http://schemas.microsoft.com/office/drawing/2014/main" id="{4EBB7150-1577-4E2D-9184-93CF5304EB79}"/>
              </a:ext>
            </a:extLst>
          </p:cNvPr>
          <p:cNvGrpSpPr/>
          <p:nvPr/>
        </p:nvGrpSpPr>
        <p:grpSpPr>
          <a:xfrm>
            <a:off x="11925300" y="1188301"/>
            <a:ext cx="266700" cy="1399308"/>
            <a:chOff x="11925300" y="1603866"/>
            <a:chExt cx="266700" cy="139930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4A79AC1-BBBB-4C6B-996A-342E02A4E79A}"/>
                </a:ext>
              </a:extLst>
            </p:cNvPr>
            <p:cNvSpPr/>
            <p:nvPr/>
          </p:nvSpPr>
          <p:spPr>
            <a:xfrm>
              <a:off x="11925300" y="1603866"/>
              <a:ext cx="2667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0FFC0FA-62C7-4412-BB57-E3365FC0F7CE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D7720EA-C0CC-45D7-B751-E918016957A6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B7F9CDD-BF4A-4E89-817D-09A285D5712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36A310-870B-4AE8-9BA2-3BFE13AAF419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CBFE3B7-336A-41F0-B32A-33C3D5D5C412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605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 Web Service Tutorial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8096400" y="1581382"/>
            <a:ext cx="3729600" cy="952633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 addition, you may register multiple facilities.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1EB086-471C-4AAD-BE6E-83E34D47E4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6"/>
          <a:stretch/>
        </p:blipFill>
        <p:spPr>
          <a:xfrm>
            <a:off x="457201" y="1638001"/>
            <a:ext cx="7560000" cy="38023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378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 Web Service Tutorial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8096400" y="1301405"/>
            <a:ext cx="3729600" cy="2922403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It is appearance that registered facility.</a:t>
            </a: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It's time to register your schedule. Click the Schedule button in the top menu bar to register the schedule.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28D1D0-1574-404D-AF3C-48E972A332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6"/>
          <a:stretch/>
        </p:blipFill>
        <p:spPr>
          <a:xfrm>
            <a:off x="457200" y="1638000"/>
            <a:ext cx="7608639" cy="3826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05A9B0-65A9-41E0-891C-90BD5309B0E3}"/>
              </a:ext>
            </a:extLst>
          </p:cNvPr>
          <p:cNvSpPr/>
          <p:nvPr/>
        </p:nvSpPr>
        <p:spPr>
          <a:xfrm>
            <a:off x="4517080" y="1616703"/>
            <a:ext cx="430840" cy="232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50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 Web Service Tutorial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8096400" y="1531699"/>
            <a:ext cx="3729600" cy="2922403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First, we register holiday.</a:t>
            </a: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Select the facility to register for the holiday from the drop-down bar on the upper right, and click on the date to register the holiday.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72E68B-9B10-4D3A-934B-782651F468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6"/>
          <a:stretch/>
        </p:blipFill>
        <p:spPr>
          <a:xfrm>
            <a:off x="457200" y="1637999"/>
            <a:ext cx="7608639" cy="3826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40D5D8-8BF3-42FF-AFFC-D57F65DE88D9}"/>
              </a:ext>
            </a:extLst>
          </p:cNvPr>
          <p:cNvSpPr/>
          <p:nvPr/>
        </p:nvSpPr>
        <p:spPr>
          <a:xfrm>
            <a:off x="5594298" y="2347393"/>
            <a:ext cx="887781" cy="151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ADACBB-A0DD-4231-8FA5-7BD86B9A9B9C}"/>
              </a:ext>
            </a:extLst>
          </p:cNvPr>
          <p:cNvSpPr/>
          <p:nvPr/>
        </p:nvSpPr>
        <p:spPr>
          <a:xfrm>
            <a:off x="2403800" y="3760463"/>
            <a:ext cx="583240" cy="466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075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 Web Service Tutorial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8096400" y="1531699"/>
            <a:ext cx="3729600" cy="1937518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Enter the required information for the holiday registration and click the ADD button to register the holiday.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AC7F70-1FA8-4538-91F9-1C9425FCE8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6"/>
          <a:stretch/>
        </p:blipFill>
        <p:spPr>
          <a:xfrm>
            <a:off x="457200" y="1638001"/>
            <a:ext cx="7560000" cy="38023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918B11-C2B3-4624-AA93-A51E00B9FA19}"/>
              </a:ext>
            </a:extLst>
          </p:cNvPr>
          <p:cNvSpPr/>
          <p:nvPr/>
        </p:nvSpPr>
        <p:spPr>
          <a:xfrm>
            <a:off x="5563818" y="2557129"/>
            <a:ext cx="908101" cy="12122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20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 Web Service Tutorial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8096400" y="1398948"/>
            <a:ext cx="3729600" cy="2922403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The holiday is registered successfully.</a:t>
            </a: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Now, click the Schedule Management tab on the upper Schedule button to register the schedule.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3A7C52-08A0-4DC9-AC8B-AEA3272E7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6"/>
          <a:stretch/>
        </p:blipFill>
        <p:spPr>
          <a:xfrm>
            <a:off x="457199" y="1638001"/>
            <a:ext cx="7560000" cy="38023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B82416-538A-4693-BC3C-94988C01CC27}"/>
              </a:ext>
            </a:extLst>
          </p:cNvPr>
          <p:cNvSpPr/>
          <p:nvPr/>
        </p:nvSpPr>
        <p:spPr>
          <a:xfrm>
            <a:off x="1797530" y="3699503"/>
            <a:ext cx="600230" cy="54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37DE0E-83CD-440A-8981-0F8ACA7A8E61}"/>
              </a:ext>
            </a:extLst>
          </p:cNvPr>
          <p:cNvSpPr/>
          <p:nvPr/>
        </p:nvSpPr>
        <p:spPr>
          <a:xfrm>
            <a:off x="4567880" y="1615275"/>
            <a:ext cx="430840" cy="232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1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 Web Service Tutorial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8096400" y="1426376"/>
            <a:ext cx="3729600" cy="4399731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The holiday is registered.</a:t>
            </a: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You can not register a schedule for this holiday.</a:t>
            </a: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It's time to register your schedule.</a:t>
            </a: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Try to specify the time and date by dragging the desired time.</a:t>
            </a: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435256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8C3A1C-6A11-44F1-866D-688F45CD9B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6"/>
          <a:stretch/>
        </p:blipFill>
        <p:spPr>
          <a:xfrm>
            <a:off x="457199" y="1638000"/>
            <a:ext cx="7560000" cy="38023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AF3A89-B56C-4B54-AFE5-EBFE61814155}"/>
              </a:ext>
            </a:extLst>
          </p:cNvPr>
          <p:cNvSpPr/>
          <p:nvPr/>
        </p:nvSpPr>
        <p:spPr>
          <a:xfrm>
            <a:off x="2570424" y="2587609"/>
            <a:ext cx="542600" cy="2632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48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 Web Service Tutorial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8096400" y="1531699"/>
            <a:ext cx="3729600" cy="1937518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 registered two games.</a:t>
            </a: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As before, enter the information you need to register for the event.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29355C-E220-4A84-B589-CBAC40EC54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6"/>
          <a:stretch/>
        </p:blipFill>
        <p:spPr>
          <a:xfrm>
            <a:off x="457200" y="1638001"/>
            <a:ext cx="7560000" cy="38023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78E2B1-DE1C-4B0E-B9D8-FFFC105A9E45}"/>
              </a:ext>
            </a:extLst>
          </p:cNvPr>
          <p:cNvSpPr/>
          <p:nvPr/>
        </p:nvSpPr>
        <p:spPr>
          <a:xfrm>
            <a:off x="5549996" y="2231183"/>
            <a:ext cx="942244" cy="1345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81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 Web Service Tutorial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8096400" y="1466935"/>
            <a:ext cx="3729600" cy="1445076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Two games are registered.</a:t>
            </a: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Now it's time to register for Open Match.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A2B165-7AA0-48EF-879C-D442EDA44A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6"/>
          <a:stretch/>
        </p:blipFill>
        <p:spPr>
          <a:xfrm>
            <a:off x="457200" y="1638001"/>
            <a:ext cx="7560000" cy="38023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77CDDF-5368-4596-96B2-1CD702C2EFC4}"/>
              </a:ext>
            </a:extLst>
          </p:cNvPr>
          <p:cNvSpPr/>
          <p:nvPr/>
        </p:nvSpPr>
        <p:spPr>
          <a:xfrm>
            <a:off x="2424120" y="3069583"/>
            <a:ext cx="593400" cy="1217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45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 Web Service Tutorial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8096400" y="1426376"/>
            <a:ext cx="3729600" cy="4399731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Closed, booked matches, open matches are all registered.</a:t>
            </a: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The specified schedule can be checked by the application.</a:t>
            </a: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Now it's time to register for tournament posts. Click the Tournament button on the Schedule button in the upper right corner.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F09C43-EF89-41F3-B972-6F6EF0C8CE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6"/>
          <a:stretch/>
        </p:blipFill>
        <p:spPr>
          <a:xfrm>
            <a:off x="457200" y="1638000"/>
            <a:ext cx="7560000" cy="38023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ED1409-7037-48D4-B3C4-D305CC208D51}"/>
              </a:ext>
            </a:extLst>
          </p:cNvPr>
          <p:cNvSpPr/>
          <p:nvPr/>
        </p:nvSpPr>
        <p:spPr>
          <a:xfrm>
            <a:off x="2921960" y="2713983"/>
            <a:ext cx="552760" cy="1410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F83699-26D0-4BBF-B964-7A9550D423D7}"/>
              </a:ext>
            </a:extLst>
          </p:cNvPr>
          <p:cNvSpPr/>
          <p:nvPr/>
        </p:nvSpPr>
        <p:spPr>
          <a:xfrm>
            <a:off x="4578040" y="1616703"/>
            <a:ext cx="430840" cy="232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85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 Web Service Tutorial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8096400" y="1637023"/>
            <a:ext cx="3729600" cy="2429961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Let's register a new tournament post.</a:t>
            </a: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Click the New Registration button in the upper right corner.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E93F87-63A0-4C8D-9095-BD390E61C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6"/>
          <a:stretch/>
        </p:blipFill>
        <p:spPr>
          <a:xfrm>
            <a:off x="457200" y="1638000"/>
            <a:ext cx="7560000" cy="38023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871FCC-A797-488A-B78D-2CAABF5E3C83}"/>
              </a:ext>
            </a:extLst>
          </p:cNvPr>
          <p:cNvSpPr/>
          <p:nvPr/>
        </p:nvSpPr>
        <p:spPr>
          <a:xfrm>
            <a:off x="6093719" y="2896863"/>
            <a:ext cx="430840" cy="232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3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34609"/>
            <a:ext cx="47772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Index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862386"/>
            <a:ext cx="11252718" cy="1772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400" b="1" dirty="0">
                <a:solidFill>
                  <a:srgbClr val="43525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Web Manual</a:t>
            </a:r>
            <a:endParaRPr lang="en-US" altLang="ko-KR" sz="2400" dirty="0">
              <a:solidFill>
                <a:srgbClr val="435256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2400" b="1" dirty="0">
                <a:solidFill>
                  <a:srgbClr val="435256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 Manual</a:t>
            </a:r>
            <a:endParaRPr lang="en-US" altLang="ko-KR" sz="2000" dirty="0">
              <a:solidFill>
                <a:srgbClr val="435256"/>
              </a:solidFill>
              <a:latin typeface="+mn-ea"/>
            </a:endParaRPr>
          </a:p>
        </p:txBody>
      </p:sp>
      <p:pic>
        <p:nvPicPr>
          <p:cNvPr id="8" name="Picture 4" descr="3e7940b83a1ff7ef1e0b40322c6cf3f3.png">
            <a:extLst>
              <a:ext uri="{FF2B5EF4-FFF2-40B4-BE49-F238E27FC236}">
                <a16:creationId xmlns:a16="http://schemas.microsoft.com/office/drawing/2014/main" id="{B9FDE589-B3F4-426E-A742-827C15048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AB53E10-8874-4113-942A-3D8C142DD710}"/>
              </a:ext>
            </a:extLst>
          </p:cNvPr>
          <p:cNvGrpSpPr/>
          <p:nvPr/>
        </p:nvGrpSpPr>
        <p:grpSpPr>
          <a:xfrm>
            <a:off x="11925300" y="1188301"/>
            <a:ext cx="266700" cy="1399308"/>
            <a:chOff x="11925300" y="1603866"/>
            <a:chExt cx="266700" cy="139930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06CD7E3-2C12-4D1C-9D61-D0670E9FEABC}"/>
                </a:ext>
              </a:extLst>
            </p:cNvPr>
            <p:cNvSpPr/>
            <p:nvPr/>
          </p:nvSpPr>
          <p:spPr>
            <a:xfrm>
              <a:off x="11925300" y="1603866"/>
              <a:ext cx="2667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8FBEBCA-A538-440F-94DB-AD412B860BD7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B062BC4-17AA-4F0B-8E24-0BD361F5C238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75C622C-A89C-438B-B358-EFAB2B8E0562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6A8D3F0-3E89-4FAC-81D1-3433CC6CDBF3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CA1F0D4-947F-4478-A523-107FA56C7062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90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 Web Service Tutorial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8096400" y="1637023"/>
            <a:ext cx="3729600" cy="3907288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Enter the required information for the post.</a:t>
            </a: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You can underline, bold, underline, attach photos.</a:t>
            </a: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After completing the registration, click the Registration button at the bottom to register.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BE3D65-0AF8-4CAA-9C4C-375C24B3A7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6"/>
          <a:stretch/>
        </p:blipFill>
        <p:spPr>
          <a:xfrm>
            <a:off x="457200" y="1638000"/>
            <a:ext cx="7560000" cy="38023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954580-829F-475B-B8DB-B74EEE404A95}"/>
              </a:ext>
            </a:extLst>
          </p:cNvPr>
          <p:cNvSpPr/>
          <p:nvPr/>
        </p:nvSpPr>
        <p:spPr>
          <a:xfrm>
            <a:off x="3837150" y="4660893"/>
            <a:ext cx="323370" cy="201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D97ED0B-B7E4-49D1-887E-C5931560EF93}"/>
              </a:ext>
            </a:extLst>
          </p:cNvPr>
          <p:cNvSpPr/>
          <p:nvPr/>
        </p:nvSpPr>
        <p:spPr>
          <a:xfrm>
            <a:off x="3480760" y="2618089"/>
            <a:ext cx="1436680" cy="201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055A36-085C-4A0B-8A0B-7483024412FB}"/>
              </a:ext>
            </a:extLst>
          </p:cNvPr>
          <p:cNvSpPr/>
          <p:nvPr/>
        </p:nvSpPr>
        <p:spPr>
          <a:xfrm>
            <a:off x="2759400" y="2170949"/>
            <a:ext cx="623880" cy="216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271186-E51C-4CA0-BC01-2A9723A8416A}"/>
              </a:ext>
            </a:extLst>
          </p:cNvPr>
          <p:cNvSpPr/>
          <p:nvPr/>
        </p:nvSpPr>
        <p:spPr>
          <a:xfrm>
            <a:off x="2012950" y="2820026"/>
            <a:ext cx="648970" cy="608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41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 Web Service Tutorial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8096400" y="1550604"/>
            <a:ext cx="3729600" cy="1445076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New posts added!</a:t>
            </a: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Click on the title to see if it is registered properly.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141E31-2246-4291-A1B7-389988204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6"/>
          <a:stretch/>
        </p:blipFill>
        <p:spPr>
          <a:xfrm>
            <a:off x="457200" y="1638001"/>
            <a:ext cx="7560000" cy="38023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7A7BDE-D625-40C1-B2CC-DB15A3403DEE}"/>
              </a:ext>
            </a:extLst>
          </p:cNvPr>
          <p:cNvSpPr/>
          <p:nvPr/>
        </p:nvSpPr>
        <p:spPr>
          <a:xfrm>
            <a:off x="1946600" y="2607929"/>
            <a:ext cx="4555800" cy="236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06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 Web Service Tutorial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8096400" y="1550604"/>
            <a:ext cx="3729600" cy="1445076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You are properly registered.</a:t>
            </a: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Now let's finish all the tutorials and log out.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53BEF9-626E-47E7-9072-E2CFEDE31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6"/>
          <a:stretch/>
        </p:blipFill>
        <p:spPr>
          <a:xfrm>
            <a:off x="457200" y="1638000"/>
            <a:ext cx="7560000" cy="38023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210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 Web Service Tutorial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8096400" y="1637023"/>
            <a:ext cx="3729600" cy="952633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Click the top right logout button.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ACA013-655F-4451-B24E-C16CAC9AEB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6"/>
          <a:stretch/>
        </p:blipFill>
        <p:spPr>
          <a:xfrm>
            <a:off x="457200" y="1638000"/>
            <a:ext cx="7560000" cy="38023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77FA38-5510-42A4-8B3D-5BC1B63B2D41}"/>
              </a:ext>
            </a:extLst>
          </p:cNvPr>
          <p:cNvSpPr/>
          <p:nvPr/>
        </p:nvSpPr>
        <p:spPr>
          <a:xfrm>
            <a:off x="5370520" y="1616703"/>
            <a:ext cx="400360" cy="222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53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 Web Service Tutorial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8096400" y="1637023"/>
            <a:ext cx="3729600" cy="1445076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Congratulations!</a:t>
            </a: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You have been successfully logged out.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03AB38-3953-47D8-960E-3ACA26F945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6"/>
          <a:stretch/>
        </p:blipFill>
        <p:spPr>
          <a:xfrm>
            <a:off x="457200" y="1638000"/>
            <a:ext cx="7560000" cy="38023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92E28D-9C0E-4F45-AB29-3603133AF0C5}"/>
              </a:ext>
            </a:extLst>
          </p:cNvPr>
          <p:cNvSpPr/>
          <p:nvPr/>
        </p:nvSpPr>
        <p:spPr>
          <a:xfrm>
            <a:off x="6003130" y="1614135"/>
            <a:ext cx="400360" cy="222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17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C0B851-3A44-438A-863A-8D9E97A7A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08" y="1200190"/>
            <a:ext cx="2451892" cy="50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A454859-A015-41BD-84E9-313333F0A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899" y="1200190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3000" b="1" dirty="0">
                <a:solidFill>
                  <a:srgbClr val="44546A">
                    <a:lumMod val="50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Web Service Tutorial</a:t>
            </a:r>
            <a:endParaRPr lang="ko-KR" altLang="en-US" sz="3000" b="1" dirty="0">
              <a:solidFill>
                <a:srgbClr val="44546A">
                  <a:lumMod val="50000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6843252" y="1200190"/>
            <a:ext cx="4644451" cy="3281989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435256"/>
                </a:solidFill>
              </a:rPr>
              <a:t>You can see that the Web and App work together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b="1" dirty="0">
                <a:solidFill>
                  <a:srgbClr val="435256"/>
                </a:solidFill>
              </a:rPr>
              <a:t>Manual Gym 1 is newly registered on </a:t>
            </a:r>
            <a:r>
              <a:rPr lang="en-US" altLang="ko-KR" b="1" dirty="0" err="1">
                <a:solidFill>
                  <a:srgbClr val="435256"/>
                </a:solidFill>
              </a:rPr>
              <a:t>Nodul</a:t>
            </a:r>
            <a:r>
              <a:rPr lang="en-US" altLang="ko-KR" b="1" dirty="0">
                <a:solidFill>
                  <a:srgbClr val="435256"/>
                </a:solidFill>
              </a:rPr>
              <a:t> Island.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b="1" dirty="0">
                <a:solidFill>
                  <a:srgbClr val="435256"/>
                </a:solidFill>
              </a:rPr>
              <a:t>A schedule has been added to the manual gym</a:t>
            </a:r>
          </a:p>
        </p:txBody>
      </p:sp>
    </p:spTree>
    <p:extLst>
      <p:ext uri="{BB962C8B-B14F-4D97-AF65-F5344CB8AC3E}">
        <p14:creationId xmlns:p14="http://schemas.microsoft.com/office/powerpoint/2010/main" val="81728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09713-FF6F-453B-BB35-399426A4D19F}"/>
              </a:ext>
            </a:extLst>
          </p:cNvPr>
          <p:cNvSpPr txBox="1"/>
          <p:nvPr/>
        </p:nvSpPr>
        <p:spPr>
          <a:xfrm>
            <a:off x="2405743" y="2921168"/>
            <a:ext cx="7380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1D4999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App Manual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1D4999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211EE3-DD55-4A74-9642-8A6C583AB308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1F808D0-AA1E-4104-B3E3-9B85838CAD7C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1527ABB-B98E-4CC0-84F6-A23612FAAEA1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D05C182-30F0-4DD3-BA0E-B963CEB27D8F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B7F1F2B-18B4-4D10-9EA1-8E6AC7CBAECA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F3B9E88-28B7-4B86-8401-3D3AD3B76262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CF1B391-63CC-40D0-83B5-39C5CF1CC733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C641E9B-C329-485D-A14B-502F5F07667B}"/>
              </a:ext>
            </a:extLst>
          </p:cNvPr>
          <p:cNvGrpSpPr/>
          <p:nvPr/>
        </p:nvGrpSpPr>
        <p:grpSpPr>
          <a:xfrm>
            <a:off x="2097836" y="2761862"/>
            <a:ext cx="7996328" cy="1436058"/>
            <a:chOff x="2405743" y="2817158"/>
            <a:chExt cx="7380514" cy="132546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5647603-A278-4B28-870D-9E66D7A82B14}"/>
                </a:ext>
              </a:extLst>
            </p:cNvPr>
            <p:cNvGrpSpPr/>
            <p:nvPr/>
          </p:nvGrpSpPr>
          <p:grpSpPr>
            <a:xfrm>
              <a:off x="2405743" y="2817158"/>
              <a:ext cx="5503817" cy="1119673"/>
              <a:chOff x="2405743" y="2817158"/>
              <a:chExt cx="5503817" cy="1119673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061029AF-BE06-4773-A8F6-F93160906265}"/>
                  </a:ext>
                </a:extLst>
              </p:cNvPr>
              <p:cNvCxnSpPr/>
              <p:nvPr/>
            </p:nvCxnSpPr>
            <p:spPr>
              <a:xfrm>
                <a:off x="2405743" y="3022950"/>
                <a:ext cx="5503817" cy="0"/>
              </a:xfrm>
              <a:prstGeom prst="line">
                <a:avLst/>
              </a:prstGeom>
              <a:ln w="571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879B96A-890A-4678-9C51-10F5DE8D5E48}"/>
                  </a:ext>
                </a:extLst>
              </p:cNvPr>
              <p:cNvCxnSpPr/>
              <p:nvPr/>
            </p:nvCxnSpPr>
            <p:spPr>
              <a:xfrm>
                <a:off x="2721428" y="2817158"/>
                <a:ext cx="0" cy="1119673"/>
              </a:xfrm>
              <a:prstGeom prst="line">
                <a:avLst/>
              </a:prstGeom>
              <a:ln w="571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F19ED39-258D-4A2A-98B9-FD8BCB7B44BB}"/>
                </a:ext>
              </a:extLst>
            </p:cNvPr>
            <p:cNvGrpSpPr/>
            <p:nvPr/>
          </p:nvGrpSpPr>
          <p:grpSpPr>
            <a:xfrm>
              <a:off x="4282440" y="3022950"/>
              <a:ext cx="5503817" cy="1119673"/>
              <a:chOff x="4282440" y="3022950"/>
              <a:chExt cx="5503817" cy="1119673"/>
            </a:xfrm>
          </p:grpSpPr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34A5F576-8929-44B1-B216-2B93B4D03723}"/>
                  </a:ext>
                </a:extLst>
              </p:cNvPr>
              <p:cNvCxnSpPr/>
              <p:nvPr/>
            </p:nvCxnSpPr>
            <p:spPr>
              <a:xfrm>
                <a:off x="4282440" y="3936831"/>
                <a:ext cx="5503817" cy="0"/>
              </a:xfrm>
              <a:prstGeom prst="line">
                <a:avLst/>
              </a:prstGeom>
              <a:ln w="571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50407840-B10D-4B92-BC27-93FCE31F6208}"/>
                  </a:ext>
                </a:extLst>
              </p:cNvPr>
              <p:cNvCxnSpPr/>
              <p:nvPr/>
            </p:nvCxnSpPr>
            <p:spPr>
              <a:xfrm>
                <a:off x="9489233" y="3022950"/>
                <a:ext cx="0" cy="1119673"/>
              </a:xfrm>
              <a:prstGeom prst="line">
                <a:avLst/>
              </a:prstGeom>
              <a:ln w="571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3545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Screen Flow Chart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836AE1-E4A8-4F44-A109-DC928D96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65A4909-9F9B-4FE4-A699-9486F5179CD7}" type="slidenum">
              <a:rPr lang="ko-KR" altLang="en-US" smtClean="0"/>
              <a:t>27</a:t>
            </a:fld>
            <a:endParaRPr lang="ko-KR" altLang="en-US" dirty="0"/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B0E32E6-C92D-49F2-BE4E-CD370F623A7E}"/>
              </a:ext>
            </a:extLst>
          </p:cNvPr>
          <p:cNvGrpSpPr/>
          <p:nvPr/>
        </p:nvGrpSpPr>
        <p:grpSpPr>
          <a:xfrm>
            <a:off x="717755" y="3399464"/>
            <a:ext cx="10085437" cy="2735900"/>
            <a:chOff x="717755" y="3267384"/>
            <a:chExt cx="10085437" cy="27359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3BD3A3B-3223-42E2-8586-4B2B83B035AA}"/>
                </a:ext>
              </a:extLst>
            </p:cNvPr>
            <p:cNvSpPr/>
            <p:nvPr/>
          </p:nvSpPr>
          <p:spPr>
            <a:xfrm>
              <a:off x="717755" y="3267384"/>
              <a:ext cx="1759974" cy="446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ysClr val="windowText" lastClr="000000"/>
                  </a:solidFill>
                </a:rPr>
                <a:t>MainIndividual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6EBF415-DEDA-4763-ADCE-AB3D195F81C8}"/>
                </a:ext>
              </a:extLst>
            </p:cNvPr>
            <p:cNvSpPr/>
            <p:nvPr/>
          </p:nvSpPr>
          <p:spPr>
            <a:xfrm>
              <a:off x="2780071" y="3267384"/>
              <a:ext cx="1759974" cy="446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ysClr val="windowText" lastClr="000000"/>
                  </a:solidFill>
                </a:rPr>
                <a:t>ReservationStatus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C516B1B-5ACD-4D7E-89ED-EE2D98D37A89}"/>
                </a:ext>
              </a:extLst>
            </p:cNvPr>
            <p:cNvSpPr/>
            <p:nvPr/>
          </p:nvSpPr>
          <p:spPr>
            <a:xfrm>
              <a:off x="2780071" y="3973143"/>
              <a:ext cx="1759974" cy="446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ysClr val="windowText" lastClr="000000"/>
                  </a:solidFill>
                </a:rPr>
                <a:t>MatchingStatus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A33CC56-4E38-4317-85CD-6ADD745971B2}"/>
                </a:ext>
              </a:extLst>
            </p:cNvPr>
            <p:cNvSpPr/>
            <p:nvPr/>
          </p:nvSpPr>
          <p:spPr>
            <a:xfrm>
              <a:off x="2780071" y="4678902"/>
              <a:ext cx="1759974" cy="446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ysClr val="windowText" lastClr="000000"/>
                  </a:solidFill>
                </a:rPr>
                <a:t>SelectType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647248E-592B-4075-A669-B55DA6408D17}"/>
                </a:ext>
              </a:extLst>
            </p:cNvPr>
            <p:cNvSpPr/>
            <p:nvPr/>
          </p:nvSpPr>
          <p:spPr>
            <a:xfrm>
              <a:off x="4815348" y="4678902"/>
              <a:ext cx="1759974" cy="446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ysClr val="windowText" lastClr="000000"/>
                  </a:solidFill>
                </a:rPr>
                <a:t>SelectSports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8E8B085-8522-4C6A-AF7C-A20A11C696C1}"/>
                </a:ext>
              </a:extLst>
            </p:cNvPr>
            <p:cNvSpPr/>
            <p:nvPr/>
          </p:nvSpPr>
          <p:spPr>
            <a:xfrm>
              <a:off x="6929283" y="4678902"/>
              <a:ext cx="1759974" cy="446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ysClr val="windowText" lastClr="000000"/>
                  </a:solidFill>
                </a:rPr>
                <a:t>SelectRegion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C873F55-23D7-4AA7-BA28-1DE5D75F1D5E}"/>
                </a:ext>
              </a:extLst>
            </p:cNvPr>
            <p:cNvSpPr/>
            <p:nvPr/>
          </p:nvSpPr>
          <p:spPr>
            <a:xfrm>
              <a:off x="2780071" y="5556490"/>
              <a:ext cx="1759974" cy="446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ysClr val="windowText" lastClr="000000"/>
                  </a:solidFill>
                </a:rPr>
                <a:t>SelectPlan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929C6EC-256A-45E5-92DB-6F7B35E4834F}"/>
                </a:ext>
              </a:extLst>
            </p:cNvPr>
            <p:cNvSpPr/>
            <p:nvPr/>
          </p:nvSpPr>
          <p:spPr>
            <a:xfrm>
              <a:off x="9043218" y="4678902"/>
              <a:ext cx="1759974" cy="446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ysClr val="windowText" lastClr="000000"/>
                  </a:solidFill>
                </a:rPr>
                <a:t>FavoriteGymList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A3ADA72-92C8-4D6D-984F-F3B8B8429C2C}"/>
                </a:ext>
              </a:extLst>
            </p:cNvPr>
            <p:cNvSpPr/>
            <p:nvPr/>
          </p:nvSpPr>
          <p:spPr>
            <a:xfrm>
              <a:off x="4815348" y="5556490"/>
              <a:ext cx="1759974" cy="446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ysClr val="windowText" lastClr="000000"/>
                  </a:solidFill>
                </a:rPr>
                <a:t>ReservationCheck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1360BA2-EDD5-4F7C-AE23-80471F69862F}"/>
                </a:ext>
              </a:extLst>
            </p:cNvPr>
            <p:cNvSpPr/>
            <p:nvPr/>
          </p:nvSpPr>
          <p:spPr>
            <a:xfrm>
              <a:off x="6929283" y="5556490"/>
              <a:ext cx="1759974" cy="446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ysClr val="windowText" lastClr="000000"/>
                  </a:solidFill>
                </a:rPr>
                <a:t>JoinPlayerList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46B7241-D7F4-4AD8-B922-9C34CDFDB945}"/>
                </a:ext>
              </a:extLst>
            </p:cNvPr>
            <p:cNvSpPr/>
            <p:nvPr/>
          </p:nvSpPr>
          <p:spPr>
            <a:xfrm>
              <a:off x="9043218" y="5556490"/>
              <a:ext cx="1759974" cy="446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ysClr val="windowText" lastClr="000000"/>
                  </a:solidFill>
                </a:rPr>
                <a:t>JoinPlayerDetail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308142C-CAAE-4AF2-BD6E-5E2B2306712D}"/>
                </a:ext>
              </a:extLst>
            </p:cNvPr>
            <p:cNvCxnSpPr>
              <a:cxnSpLocks/>
              <a:stCxn id="3" idx="3"/>
              <a:endCxn id="30" idx="1"/>
            </p:cNvCxnSpPr>
            <p:nvPr/>
          </p:nvCxnSpPr>
          <p:spPr>
            <a:xfrm>
              <a:off x="2477729" y="3490781"/>
              <a:ext cx="3023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08C77F86-161F-4790-BC64-3E56EC96E10E}"/>
                </a:ext>
              </a:extLst>
            </p:cNvPr>
            <p:cNvCxnSpPr>
              <a:stCxn id="3" idx="3"/>
              <a:endCxn id="31" idx="1"/>
            </p:cNvCxnSpPr>
            <p:nvPr/>
          </p:nvCxnSpPr>
          <p:spPr>
            <a:xfrm>
              <a:off x="2477729" y="3490781"/>
              <a:ext cx="302342" cy="70575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연결선: 꺾임 84">
              <a:extLst>
                <a:ext uri="{FF2B5EF4-FFF2-40B4-BE49-F238E27FC236}">
                  <a16:creationId xmlns:a16="http://schemas.microsoft.com/office/drawing/2014/main" id="{344D2E50-F8F7-4D06-AD42-95D65D84E6A0}"/>
                </a:ext>
              </a:extLst>
            </p:cNvPr>
            <p:cNvCxnSpPr>
              <a:stCxn id="3" idx="3"/>
              <a:endCxn id="32" idx="1"/>
            </p:cNvCxnSpPr>
            <p:nvPr/>
          </p:nvCxnSpPr>
          <p:spPr>
            <a:xfrm>
              <a:off x="2477729" y="3490781"/>
              <a:ext cx="302342" cy="141151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21852A08-95C6-4BA4-89E3-5E39FF2B316E}"/>
                </a:ext>
              </a:extLst>
            </p:cNvPr>
            <p:cNvCxnSpPr>
              <a:stCxn id="32" idx="3"/>
              <a:endCxn id="33" idx="1"/>
            </p:cNvCxnSpPr>
            <p:nvPr/>
          </p:nvCxnSpPr>
          <p:spPr>
            <a:xfrm>
              <a:off x="4540045" y="4902299"/>
              <a:ext cx="2753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BFC928C6-A72D-4467-8950-C0782484A219}"/>
                </a:ext>
              </a:extLst>
            </p:cNvPr>
            <p:cNvCxnSpPr>
              <a:stCxn id="33" idx="3"/>
              <a:endCxn id="34" idx="1"/>
            </p:cNvCxnSpPr>
            <p:nvPr/>
          </p:nvCxnSpPr>
          <p:spPr>
            <a:xfrm>
              <a:off x="6575322" y="4902299"/>
              <a:ext cx="3539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E3C6C661-0AFC-47CC-A08A-B4116CAECEE3}"/>
                </a:ext>
              </a:extLst>
            </p:cNvPr>
            <p:cNvCxnSpPr>
              <a:cxnSpLocks/>
              <a:stCxn id="34" idx="3"/>
              <a:endCxn id="36" idx="1"/>
            </p:cNvCxnSpPr>
            <p:nvPr/>
          </p:nvCxnSpPr>
          <p:spPr>
            <a:xfrm>
              <a:off x="8689257" y="4902299"/>
              <a:ext cx="3539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연결선: 꺾임 93">
              <a:extLst>
                <a:ext uri="{FF2B5EF4-FFF2-40B4-BE49-F238E27FC236}">
                  <a16:creationId xmlns:a16="http://schemas.microsoft.com/office/drawing/2014/main" id="{16BF0402-38F6-43A2-A558-595AE83F856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76235" y="2209521"/>
              <a:ext cx="430794" cy="626314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16259513-6AD5-4CD7-840A-A50DB61CD80F}"/>
                </a:ext>
              </a:extLst>
            </p:cNvPr>
            <p:cNvCxnSpPr>
              <a:stCxn id="35" idx="3"/>
              <a:endCxn id="37" idx="1"/>
            </p:cNvCxnSpPr>
            <p:nvPr/>
          </p:nvCxnSpPr>
          <p:spPr>
            <a:xfrm>
              <a:off x="4540045" y="5779887"/>
              <a:ext cx="2753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1500B928-350C-4A61-B632-10CB2E47EA51}"/>
                </a:ext>
              </a:extLst>
            </p:cNvPr>
            <p:cNvCxnSpPr>
              <a:stCxn id="37" idx="3"/>
              <a:endCxn id="46" idx="1"/>
            </p:cNvCxnSpPr>
            <p:nvPr/>
          </p:nvCxnSpPr>
          <p:spPr>
            <a:xfrm>
              <a:off x="6575322" y="5779887"/>
              <a:ext cx="3539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8AFCB2F0-10B4-4C53-B596-26476B1CBB7B}"/>
                </a:ext>
              </a:extLst>
            </p:cNvPr>
            <p:cNvCxnSpPr>
              <a:stCxn id="46" idx="3"/>
              <a:endCxn id="47" idx="1"/>
            </p:cNvCxnSpPr>
            <p:nvPr/>
          </p:nvCxnSpPr>
          <p:spPr>
            <a:xfrm>
              <a:off x="8689257" y="5779887"/>
              <a:ext cx="3539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연결선: 꺾임 105">
              <a:extLst>
                <a:ext uri="{FF2B5EF4-FFF2-40B4-BE49-F238E27FC236}">
                  <a16:creationId xmlns:a16="http://schemas.microsoft.com/office/drawing/2014/main" id="{3A02E727-EF5C-4EE6-B7DF-43E5272B402F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>
            <a:xfrm rot="5400000">
              <a:off x="5519267" y="3266487"/>
              <a:ext cx="430794" cy="414921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52BF2DD6-1E42-4179-BC00-D812564096AA}"/>
              </a:ext>
            </a:extLst>
          </p:cNvPr>
          <p:cNvGrpSpPr/>
          <p:nvPr/>
        </p:nvGrpSpPr>
        <p:grpSpPr>
          <a:xfrm>
            <a:off x="717755" y="1795993"/>
            <a:ext cx="7892844" cy="1159091"/>
            <a:chOff x="717755" y="1188301"/>
            <a:chExt cx="7892844" cy="115909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43A323B-9DB9-41C8-94BC-09DB1860418D}"/>
                </a:ext>
              </a:extLst>
            </p:cNvPr>
            <p:cNvSpPr/>
            <p:nvPr/>
          </p:nvSpPr>
          <p:spPr>
            <a:xfrm>
              <a:off x="2780071" y="1900598"/>
              <a:ext cx="1759974" cy="446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ysClr val="windowText" lastClr="000000"/>
                  </a:solidFill>
                </a:rPr>
                <a:t>Mypage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A14998A-9A13-474B-A726-F6EDF7832E21}"/>
                </a:ext>
              </a:extLst>
            </p:cNvPr>
            <p:cNvSpPr/>
            <p:nvPr/>
          </p:nvSpPr>
          <p:spPr>
            <a:xfrm>
              <a:off x="717755" y="1188301"/>
              <a:ext cx="1759974" cy="446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ysClr val="windowText" lastClr="000000"/>
                  </a:solidFill>
                </a:rPr>
                <a:t>HeaderInfo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62CD4C2-AD4B-4E17-95FE-8BFA39E09D1A}"/>
                </a:ext>
              </a:extLst>
            </p:cNvPr>
            <p:cNvSpPr/>
            <p:nvPr/>
          </p:nvSpPr>
          <p:spPr>
            <a:xfrm>
              <a:off x="2780071" y="1188746"/>
              <a:ext cx="1759974" cy="446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ysClr val="windowText" lastClr="000000"/>
                  </a:solidFill>
                </a:rPr>
                <a:t>Login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E858336-E65A-49B8-9233-DE551FAB1A10}"/>
                </a:ext>
              </a:extLst>
            </p:cNvPr>
            <p:cNvSpPr/>
            <p:nvPr/>
          </p:nvSpPr>
          <p:spPr>
            <a:xfrm>
              <a:off x="4815348" y="1188746"/>
              <a:ext cx="1759974" cy="446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ysClr val="windowText" lastClr="000000"/>
                  </a:solidFill>
                </a:rPr>
                <a:t>Register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BAB873-8B83-456C-AD92-886CF5307BBC}"/>
                </a:ext>
              </a:extLst>
            </p:cNvPr>
            <p:cNvSpPr/>
            <p:nvPr/>
          </p:nvSpPr>
          <p:spPr>
            <a:xfrm>
              <a:off x="6850625" y="1188746"/>
              <a:ext cx="1759974" cy="446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ysClr val="windowText" lastClr="000000"/>
                  </a:solidFill>
                </a:rPr>
                <a:t>Register2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624DBB7F-CAB4-4135-B84A-B93B66395C5D}"/>
                </a:ext>
              </a:extLst>
            </p:cNvPr>
            <p:cNvCxnSpPr>
              <a:cxnSpLocks/>
              <a:stCxn id="26" idx="3"/>
              <a:endCxn id="38" idx="1"/>
            </p:cNvCxnSpPr>
            <p:nvPr/>
          </p:nvCxnSpPr>
          <p:spPr>
            <a:xfrm>
              <a:off x="2477729" y="1411698"/>
              <a:ext cx="302342" cy="712297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6601C73E-2CA5-4DA5-90AC-BF7A3E0B01BF}"/>
                </a:ext>
              </a:extLst>
            </p:cNvPr>
            <p:cNvCxnSpPr>
              <a:cxnSpLocks/>
              <a:stCxn id="26" idx="3"/>
              <a:endCxn id="42" idx="1"/>
            </p:cNvCxnSpPr>
            <p:nvPr/>
          </p:nvCxnSpPr>
          <p:spPr>
            <a:xfrm>
              <a:off x="2477729" y="1411698"/>
              <a:ext cx="302342" cy="445"/>
            </a:xfrm>
            <a:prstGeom prst="bentConnector3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8655F8E1-B7C9-49B8-9605-FC7185DAD30E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>
              <a:off x="4540045" y="1412143"/>
              <a:ext cx="2753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B4C05342-947A-4BEE-A934-BC8F1F28048B}"/>
                </a:ext>
              </a:extLst>
            </p:cNvPr>
            <p:cNvCxnSpPr>
              <a:cxnSpLocks/>
              <a:stCxn id="43" idx="3"/>
              <a:endCxn id="44" idx="1"/>
            </p:cNvCxnSpPr>
            <p:nvPr/>
          </p:nvCxnSpPr>
          <p:spPr>
            <a:xfrm>
              <a:off x="6575322" y="1412143"/>
              <a:ext cx="2753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72259683-8FDE-4AE0-9406-C72FCFBD8FC4}"/>
              </a:ext>
            </a:extLst>
          </p:cNvPr>
          <p:cNvSpPr/>
          <p:nvPr/>
        </p:nvSpPr>
        <p:spPr>
          <a:xfrm>
            <a:off x="457200" y="997467"/>
            <a:ext cx="1125271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435256"/>
                </a:solidFill>
              </a:rPr>
              <a:t>Screen flow chart</a:t>
            </a:r>
          </a:p>
        </p:txBody>
      </p:sp>
    </p:spTree>
    <p:extLst>
      <p:ext uri="{BB962C8B-B14F-4D97-AF65-F5344CB8AC3E}">
        <p14:creationId xmlns:p14="http://schemas.microsoft.com/office/powerpoint/2010/main" val="102240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Screen Flow Chart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836AE1-E4A8-4F44-A109-DC928D96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A4909-9F9B-4FE4-A699-9486F5179CD7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2E7B1C1-FAB5-4FB3-B27C-78F0C288D3E2}"/>
              </a:ext>
            </a:extLst>
          </p:cNvPr>
          <p:cNvSpPr/>
          <p:nvPr/>
        </p:nvSpPr>
        <p:spPr>
          <a:xfrm>
            <a:off x="457200" y="4422784"/>
            <a:ext cx="11252718" cy="609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435256"/>
                </a:solidFill>
              </a:rPr>
              <a:t>There are 3 entries in total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99958BF-54EF-41CC-9C5E-ABF590C5D731}"/>
              </a:ext>
            </a:extLst>
          </p:cNvPr>
          <p:cNvGrpSpPr/>
          <p:nvPr/>
        </p:nvGrpSpPr>
        <p:grpSpPr>
          <a:xfrm>
            <a:off x="717755" y="1320381"/>
            <a:ext cx="6007510" cy="1861111"/>
            <a:chOff x="717755" y="1188301"/>
            <a:chExt cx="6007510" cy="186111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D4AB025-ED64-42AA-BFFA-25F2CFB1D7BD}"/>
                </a:ext>
              </a:extLst>
            </p:cNvPr>
            <p:cNvSpPr/>
            <p:nvPr/>
          </p:nvSpPr>
          <p:spPr>
            <a:xfrm>
              <a:off x="717755" y="1188301"/>
              <a:ext cx="1759974" cy="446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ysClr val="windowText" lastClr="000000"/>
                  </a:solidFill>
                </a:rPr>
                <a:t>MainMyTeam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D1B1D83-2F55-45D1-92AB-59E422CA49AF}"/>
                </a:ext>
              </a:extLst>
            </p:cNvPr>
            <p:cNvSpPr/>
            <p:nvPr/>
          </p:nvSpPr>
          <p:spPr>
            <a:xfrm>
              <a:off x="2780071" y="1900598"/>
              <a:ext cx="1759974" cy="446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ysClr val="windowText" lastClr="000000"/>
                  </a:solidFill>
                </a:rPr>
                <a:t>TeamGameResult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88E4603-FE62-4C40-B407-777E27DE4EE6}"/>
                </a:ext>
              </a:extLst>
            </p:cNvPr>
            <p:cNvSpPr/>
            <p:nvPr/>
          </p:nvSpPr>
          <p:spPr>
            <a:xfrm>
              <a:off x="2780071" y="1198578"/>
              <a:ext cx="1759974" cy="446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ysClr val="windowText" lastClr="000000"/>
                  </a:solidFill>
                </a:rPr>
                <a:t>TeamInfo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C7DD5E4-0D05-48A2-89FC-03D4E4F8CF0B}"/>
                </a:ext>
              </a:extLst>
            </p:cNvPr>
            <p:cNvSpPr/>
            <p:nvPr/>
          </p:nvSpPr>
          <p:spPr>
            <a:xfrm>
              <a:off x="2780071" y="2602618"/>
              <a:ext cx="1759974" cy="446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ysClr val="windowText" lastClr="000000"/>
                  </a:solidFill>
                </a:rPr>
                <a:t>TeamMemberList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A60BFB1-6354-4C7C-A4D4-1105B128EF40}"/>
                </a:ext>
              </a:extLst>
            </p:cNvPr>
            <p:cNvSpPr/>
            <p:nvPr/>
          </p:nvSpPr>
          <p:spPr>
            <a:xfrm>
              <a:off x="4884175" y="2602618"/>
              <a:ext cx="1841090" cy="446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ysClr val="windowText" lastClr="000000"/>
                  </a:solidFill>
                </a:rPr>
                <a:t>TeamMemberDetail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8FF160D1-A97C-43CB-BB23-3975ADA8F03E}"/>
                </a:ext>
              </a:extLst>
            </p:cNvPr>
            <p:cNvCxnSpPr>
              <a:stCxn id="39" idx="3"/>
              <a:endCxn id="45" idx="1"/>
            </p:cNvCxnSpPr>
            <p:nvPr/>
          </p:nvCxnSpPr>
          <p:spPr>
            <a:xfrm>
              <a:off x="2477729" y="1411698"/>
              <a:ext cx="302342" cy="102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139002B4-2FB3-4D7E-ACE5-B48B19CAEE1C}"/>
                </a:ext>
              </a:extLst>
            </p:cNvPr>
            <p:cNvCxnSpPr>
              <a:stCxn id="39" idx="3"/>
              <a:endCxn id="40" idx="1"/>
            </p:cNvCxnSpPr>
            <p:nvPr/>
          </p:nvCxnSpPr>
          <p:spPr>
            <a:xfrm>
              <a:off x="2477729" y="1411698"/>
              <a:ext cx="302342" cy="71229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D87AE46A-BD50-4B6F-A029-9E55E9289C06}"/>
                </a:ext>
              </a:extLst>
            </p:cNvPr>
            <p:cNvCxnSpPr>
              <a:stCxn id="39" idx="3"/>
              <a:endCxn id="48" idx="1"/>
            </p:cNvCxnSpPr>
            <p:nvPr/>
          </p:nvCxnSpPr>
          <p:spPr>
            <a:xfrm>
              <a:off x="2477729" y="1411698"/>
              <a:ext cx="302342" cy="141431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2AADCE6C-5F5E-45E4-928A-24170674C862}"/>
                </a:ext>
              </a:extLst>
            </p:cNvPr>
            <p:cNvCxnSpPr>
              <a:stCxn id="48" idx="3"/>
              <a:endCxn id="49" idx="1"/>
            </p:cNvCxnSpPr>
            <p:nvPr/>
          </p:nvCxnSpPr>
          <p:spPr>
            <a:xfrm>
              <a:off x="4540045" y="2826015"/>
              <a:ext cx="3441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61CEBB9-23CB-4B8F-B177-254E28191C8A}"/>
                </a:ext>
              </a:extLst>
            </p:cNvPr>
            <p:cNvSpPr/>
            <p:nvPr/>
          </p:nvSpPr>
          <p:spPr>
            <a:xfrm>
              <a:off x="4884175" y="1900598"/>
              <a:ext cx="1759974" cy="446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>
                  <a:solidFill>
                    <a:sysClr val="windowText" lastClr="000000"/>
                  </a:solidFill>
                </a:rPr>
                <a:t>ResultDetail</a:t>
              </a:r>
              <a:endParaRPr lang="ko-KR" altLang="en-US" sz="1400" b="1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1A3FDB82-0E29-405E-AD21-C0A7479AF000}"/>
                </a:ext>
              </a:extLst>
            </p:cNvPr>
            <p:cNvCxnSpPr>
              <a:cxnSpLocks/>
              <a:stCxn id="40" idx="3"/>
              <a:endCxn id="50" idx="1"/>
            </p:cNvCxnSpPr>
            <p:nvPr/>
          </p:nvCxnSpPr>
          <p:spPr>
            <a:xfrm>
              <a:off x="4540045" y="2123995"/>
              <a:ext cx="3441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9513B2-FC18-4101-A78D-F96B0DFC459F}"/>
              </a:ext>
            </a:extLst>
          </p:cNvPr>
          <p:cNvSpPr/>
          <p:nvPr/>
        </p:nvSpPr>
        <p:spPr>
          <a:xfrm>
            <a:off x="717755" y="3657941"/>
            <a:ext cx="1759974" cy="4467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ysClr val="windowText" lastClr="000000"/>
                </a:solidFill>
              </a:rPr>
              <a:t>MainTeam</a:t>
            </a:r>
            <a:endParaRPr lang="en-US" altLang="ko-KR" sz="1400" b="1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</a:rPr>
              <a:t>Recommend</a:t>
            </a:r>
            <a:endParaRPr lang="ko-KR" altLang="en-US" sz="1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4D2F0D5-9A40-456E-AE47-5982699DE9C6}"/>
              </a:ext>
            </a:extLst>
          </p:cNvPr>
          <p:cNvCxnSpPr>
            <a:cxnSpLocks/>
            <a:stCxn id="21" idx="3"/>
            <a:endCxn id="45" idx="1"/>
          </p:cNvCxnSpPr>
          <p:nvPr/>
        </p:nvCxnSpPr>
        <p:spPr>
          <a:xfrm flipV="1">
            <a:off x="2477729" y="1554055"/>
            <a:ext cx="302342" cy="232728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07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Login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B348BBA-AF9F-452B-8854-DEE223C95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08" y="1200190"/>
            <a:ext cx="2451891" cy="504000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6843252" y="1195923"/>
            <a:ext cx="4644451" cy="1619995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b="1" dirty="0">
                <a:solidFill>
                  <a:srgbClr val="435256"/>
                </a:solidFill>
              </a:rPr>
              <a:t>Please enter ID and PWD.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b="1" dirty="0">
                <a:solidFill>
                  <a:srgbClr val="435256"/>
                </a:solidFill>
              </a:rPr>
              <a:t>Proceed to login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b="1" dirty="0">
                <a:solidFill>
                  <a:srgbClr val="435256"/>
                </a:solidFill>
              </a:rPr>
              <a:t>Go to Membership Screen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F9B3EF-67CE-4ACF-A285-4144A6FE1B03}"/>
              </a:ext>
            </a:extLst>
          </p:cNvPr>
          <p:cNvSpPr/>
          <p:nvPr/>
        </p:nvSpPr>
        <p:spPr>
          <a:xfrm>
            <a:off x="930105" y="4041058"/>
            <a:ext cx="1807982" cy="894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F20CFE-1586-42BC-8AC0-1AF61948706D}"/>
              </a:ext>
            </a:extLst>
          </p:cNvPr>
          <p:cNvSpPr/>
          <p:nvPr/>
        </p:nvSpPr>
        <p:spPr>
          <a:xfrm>
            <a:off x="930105" y="4987991"/>
            <a:ext cx="1807982" cy="36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C11B964-A6DA-4312-9A6C-B69ACFEA39A0}"/>
              </a:ext>
            </a:extLst>
          </p:cNvPr>
          <p:cNvSpPr/>
          <p:nvPr/>
        </p:nvSpPr>
        <p:spPr>
          <a:xfrm>
            <a:off x="930105" y="5409828"/>
            <a:ext cx="1807982" cy="36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E6F3042-814D-464B-8167-3945D945924C}"/>
              </a:ext>
            </a:extLst>
          </p:cNvPr>
          <p:cNvSpPr/>
          <p:nvPr/>
        </p:nvSpPr>
        <p:spPr>
          <a:xfrm>
            <a:off x="786105" y="390689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7388EC9-26C3-45DB-8364-30B38C203CE1}"/>
              </a:ext>
            </a:extLst>
          </p:cNvPr>
          <p:cNvSpPr/>
          <p:nvPr/>
        </p:nvSpPr>
        <p:spPr>
          <a:xfrm>
            <a:off x="786105" y="482233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D989DEC-D0F8-4ABE-9FE2-1582CDBDD365}"/>
              </a:ext>
            </a:extLst>
          </p:cNvPr>
          <p:cNvSpPr/>
          <p:nvPr/>
        </p:nvSpPr>
        <p:spPr>
          <a:xfrm>
            <a:off x="786105" y="529376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2B4398B-C727-41C0-9A1E-A2C7DE850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900" y="1188301"/>
            <a:ext cx="2451892" cy="5040000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A1C812A-1A1E-4554-82F9-384DA6FAB1AE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2738087" y="5593428"/>
            <a:ext cx="128781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93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09713-FF6F-453B-BB35-399426A4D19F}"/>
              </a:ext>
            </a:extLst>
          </p:cNvPr>
          <p:cNvSpPr txBox="1"/>
          <p:nvPr/>
        </p:nvSpPr>
        <p:spPr>
          <a:xfrm>
            <a:off x="2405743" y="2921168"/>
            <a:ext cx="7380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1D4999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Web Manual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1D4999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211EE3-DD55-4A74-9642-8A6C583AB308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1F808D0-AA1E-4104-B3E3-9B85838CAD7C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1527ABB-B98E-4CC0-84F6-A23612FAAEA1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D05C182-30F0-4DD3-BA0E-B963CEB27D8F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B7F1F2B-18B4-4D10-9EA1-8E6AC7CBAECA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F3B9E88-28B7-4B86-8401-3D3AD3B76262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CF1B391-63CC-40D0-83B5-39C5CF1CC733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C641E9B-C329-485D-A14B-502F5F07667B}"/>
              </a:ext>
            </a:extLst>
          </p:cNvPr>
          <p:cNvGrpSpPr/>
          <p:nvPr/>
        </p:nvGrpSpPr>
        <p:grpSpPr>
          <a:xfrm>
            <a:off x="2097836" y="2761862"/>
            <a:ext cx="7996328" cy="1436058"/>
            <a:chOff x="2405743" y="2817158"/>
            <a:chExt cx="7380514" cy="132546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5647603-A278-4B28-870D-9E66D7A82B14}"/>
                </a:ext>
              </a:extLst>
            </p:cNvPr>
            <p:cNvGrpSpPr/>
            <p:nvPr/>
          </p:nvGrpSpPr>
          <p:grpSpPr>
            <a:xfrm>
              <a:off x="2405743" y="2817158"/>
              <a:ext cx="5503817" cy="1119673"/>
              <a:chOff x="2405743" y="2817158"/>
              <a:chExt cx="5503817" cy="1119673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061029AF-BE06-4773-A8F6-F93160906265}"/>
                  </a:ext>
                </a:extLst>
              </p:cNvPr>
              <p:cNvCxnSpPr/>
              <p:nvPr/>
            </p:nvCxnSpPr>
            <p:spPr>
              <a:xfrm>
                <a:off x="2405743" y="3022950"/>
                <a:ext cx="5503817" cy="0"/>
              </a:xfrm>
              <a:prstGeom prst="line">
                <a:avLst/>
              </a:prstGeom>
              <a:ln w="571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879B96A-890A-4678-9C51-10F5DE8D5E48}"/>
                  </a:ext>
                </a:extLst>
              </p:cNvPr>
              <p:cNvCxnSpPr/>
              <p:nvPr/>
            </p:nvCxnSpPr>
            <p:spPr>
              <a:xfrm>
                <a:off x="2721428" y="2817158"/>
                <a:ext cx="0" cy="1119673"/>
              </a:xfrm>
              <a:prstGeom prst="line">
                <a:avLst/>
              </a:prstGeom>
              <a:ln w="571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F19ED39-258D-4A2A-98B9-FD8BCB7B44BB}"/>
                </a:ext>
              </a:extLst>
            </p:cNvPr>
            <p:cNvGrpSpPr/>
            <p:nvPr/>
          </p:nvGrpSpPr>
          <p:grpSpPr>
            <a:xfrm>
              <a:off x="4282440" y="3022950"/>
              <a:ext cx="5503817" cy="1119673"/>
              <a:chOff x="4282440" y="3022950"/>
              <a:chExt cx="5503817" cy="1119673"/>
            </a:xfrm>
          </p:grpSpPr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34A5F576-8929-44B1-B216-2B93B4D03723}"/>
                  </a:ext>
                </a:extLst>
              </p:cNvPr>
              <p:cNvCxnSpPr/>
              <p:nvPr/>
            </p:nvCxnSpPr>
            <p:spPr>
              <a:xfrm>
                <a:off x="4282440" y="3936831"/>
                <a:ext cx="5503817" cy="0"/>
              </a:xfrm>
              <a:prstGeom prst="line">
                <a:avLst/>
              </a:prstGeom>
              <a:ln w="571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50407840-B10D-4B92-BC27-93FCE31F6208}"/>
                  </a:ext>
                </a:extLst>
              </p:cNvPr>
              <p:cNvCxnSpPr/>
              <p:nvPr/>
            </p:nvCxnSpPr>
            <p:spPr>
              <a:xfrm>
                <a:off x="9489233" y="3022950"/>
                <a:ext cx="0" cy="1119673"/>
              </a:xfrm>
              <a:prstGeom prst="line">
                <a:avLst/>
              </a:prstGeom>
              <a:ln w="571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9823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6AB3B9-D72D-41DF-B8CF-35CBB0E62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00" y="1188301"/>
            <a:ext cx="2451892" cy="504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7ED42FE-D39D-44DF-923C-42A960696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08" y="1188301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Login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A1C812A-1A1E-4554-82F9-384DA6FAB1AE}"/>
              </a:ext>
            </a:extLst>
          </p:cNvPr>
          <p:cNvCxnSpPr>
            <a:cxnSpLocks/>
          </p:cNvCxnSpPr>
          <p:nvPr/>
        </p:nvCxnSpPr>
        <p:spPr>
          <a:xfrm>
            <a:off x="2738087" y="5161759"/>
            <a:ext cx="128781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4FBDB-75A4-4284-975A-646A0F10F76D}"/>
              </a:ext>
            </a:extLst>
          </p:cNvPr>
          <p:cNvSpPr/>
          <p:nvPr/>
        </p:nvSpPr>
        <p:spPr>
          <a:xfrm>
            <a:off x="930105" y="4041058"/>
            <a:ext cx="1807982" cy="894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CFAC7D7-9C18-44A3-933C-F49288AC24EF}"/>
              </a:ext>
            </a:extLst>
          </p:cNvPr>
          <p:cNvSpPr/>
          <p:nvPr/>
        </p:nvSpPr>
        <p:spPr>
          <a:xfrm>
            <a:off x="930105" y="4987991"/>
            <a:ext cx="1807982" cy="36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FA69AB1-9AA0-44F3-BFE4-7457CD7AB4CB}"/>
              </a:ext>
            </a:extLst>
          </p:cNvPr>
          <p:cNvSpPr/>
          <p:nvPr/>
        </p:nvSpPr>
        <p:spPr>
          <a:xfrm>
            <a:off x="930105" y="5409828"/>
            <a:ext cx="1807982" cy="36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F6AAB6B-1163-4B39-B7BC-82CEC8A619C2}"/>
              </a:ext>
            </a:extLst>
          </p:cNvPr>
          <p:cNvSpPr/>
          <p:nvPr/>
        </p:nvSpPr>
        <p:spPr>
          <a:xfrm>
            <a:off x="786105" y="390689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5179742-12FC-459F-9E80-8CDDE2269CB5}"/>
              </a:ext>
            </a:extLst>
          </p:cNvPr>
          <p:cNvSpPr/>
          <p:nvPr/>
        </p:nvSpPr>
        <p:spPr>
          <a:xfrm>
            <a:off x="786105" y="482233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975AC76-6F58-4A37-B7D9-74B021D7662F}"/>
              </a:ext>
            </a:extLst>
          </p:cNvPr>
          <p:cNvSpPr/>
          <p:nvPr/>
        </p:nvSpPr>
        <p:spPr>
          <a:xfrm>
            <a:off x="786105" y="529376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FBB477-DE77-4F4B-93C6-A75923D6FD7F}"/>
              </a:ext>
            </a:extLst>
          </p:cNvPr>
          <p:cNvSpPr>
            <a:spLocks/>
          </p:cNvSpPr>
          <p:nvPr/>
        </p:nvSpPr>
        <p:spPr>
          <a:xfrm>
            <a:off x="6843252" y="1195923"/>
            <a:ext cx="4644451" cy="1619995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b="1" dirty="0">
                <a:solidFill>
                  <a:srgbClr val="435256"/>
                </a:solidFill>
              </a:rPr>
              <a:t>Please enter ID and PWD.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b="1" dirty="0">
                <a:solidFill>
                  <a:srgbClr val="435256"/>
                </a:solidFill>
              </a:rPr>
              <a:t>Proceed to login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b="1" dirty="0">
                <a:solidFill>
                  <a:srgbClr val="435256"/>
                </a:solidFill>
              </a:rPr>
              <a:t>Go to Membership Screen</a:t>
            </a:r>
          </a:p>
        </p:txBody>
      </p:sp>
    </p:spTree>
    <p:extLst>
      <p:ext uri="{BB962C8B-B14F-4D97-AF65-F5344CB8AC3E}">
        <p14:creationId xmlns:p14="http://schemas.microsoft.com/office/powerpoint/2010/main" val="159055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B48546D-05BB-4E1E-AC3F-DE6DB8DF6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07" y="1200190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Register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009402-10D9-4C3A-9CC8-8BFBD688C955}"/>
              </a:ext>
            </a:extLst>
          </p:cNvPr>
          <p:cNvSpPr>
            <a:spLocks/>
          </p:cNvSpPr>
          <p:nvPr/>
        </p:nvSpPr>
        <p:spPr>
          <a:xfrm>
            <a:off x="8475396" y="1188301"/>
            <a:ext cx="3141707" cy="737189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Proceed with duplicate checking for available IDs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7B9842-0C64-4DD0-8589-39C02EF38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307" y="1200190"/>
            <a:ext cx="2451892" cy="50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E2106CC-ED23-4E1D-A4C1-DA183AB93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607" y="1200190"/>
            <a:ext cx="2451892" cy="5040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BB7FFEB-08E2-42D9-AF5A-18397ACE3757}"/>
              </a:ext>
            </a:extLst>
          </p:cNvPr>
          <p:cNvSpPr/>
          <p:nvPr/>
        </p:nvSpPr>
        <p:spPr>
          <a:xfrm>
            <a:off x="2069061" y="2230931"/>
            <a:ext cx="784492" cy="330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144C311-CCC8-4CE1-9EE8-D43880CD1F18}"/>
              </a:ext>
            </a:extLst>
          </p:cNvPr>
          <p:cNvSpPr/>
          <p:nvPr/>
        </p:nvSpPr>
        <p:spPr>
          <a:xfrm>
            <a:off x="1920168" y="2059392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2489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0A47A45-DF68-4C60-83E7-95B300E09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007" y="1200493"/>
            <a:ext cx="2451892" cy="50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E83449-A931-4874-B947-95490A3A1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78" y="1200190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Register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F9B3EF-67CE-4ACF-A285-4144A6FE1B03}"/>
              </a:ext>
            </a:extLst>
          </p:cNvPr>
          <p:cNvSpPr/>
          <p:nvPr/>
        </p:nvSpPr>
        <p:spPr>
          <a:xfrm>
            <a:off x="546717" y="5620515"/>
            <a:ext cx="2534414" cy="331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9BA6287-39A9-480E-9CE4-9B10245EC82A}"/>
              </a:ext>
            </a:extLst>
          </p:cNvPr>
          <p:cNvSpPr/>
          <p:nvPr/>
        </p:nvSpPr>
        <p:spPr>
          <a:xfrm>
            <a:off x="416813" y="5426359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BF2036-CB6E-4BDD-B995-FD060F9D8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036" y="1200493"/>
            <a:ext cx="2451892" cy="5040000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D121AE0-6442-4C7A-940C-5A951B4F5853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081131" y="5781192"/>
            <a:ext cx="169789" cy="50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477559-F140-4158-9DC2-8B455B257FA6}"/>
              </a:ext>
            </a:extLst>
          </p:cNvPr>
          <p:cNvSpPr/>
          <p:nvPr/>
        </p:nvSpPr>
        <p:spPr>
          <a:xfrm>
            <a:off x="3250920" y="5620515"/>
            <a:ext cx="2534414" cy="331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ECF0D10-8AB6-4084-A0F5-E8B519CD45C1}"/>
              </a:ext>
            </a:extLst>
          </p:cNvPr>
          <p:cNvCxnSpPr>
            <a:cxnSpLocks/>
          </p:cNvCxnSpPr>
          <p:nvPr/>
        </p:nvCxnSpPr>
        <p:spPr>
          <a:xfrm>
            <a:off x="5793812" y="5781192"/>
            <a:ext cx="20539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ACFB2E-F938-487F-B11F-F190A0470AA8}"/>
              </a:ext>
            </a:extLst>
          </p:cNvPr>
          <p:cNvSpPr>
            <a:spLocks/>
          </p:cNvSpPr>
          <p:nvPr/>
        </p:nvSpPr>
        <p:spPr>
          <a:xfrm>
            <a:off x="8475396" y="1188652"/>
            <a:ext cx="3141707" cy="1845185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Enter all items and proceed to the next step.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When you are finished, go to the main screen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Please log in.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047E54-59CB-4695-B4D2-77477CD4DAFC}"/>
              </a:ext>
            </a:extLst>
          </p:cNvPr>
          <p:cNvSpPr/>
          <p:nvPr/>
        </p:nvSpPr>
        <p:spPr>
          <a:xfrm>
            <a:off x="6035432" y="1388797"/>
            <a:ext cx="394865" cy="331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12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BD7124F-8F62-444C-97EF-A5BEC5D0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04" y="1200190"/>
            <a:ext cx="2451892" cy="50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A702CB-934D-41AF-8561-EC6705E0B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763" y="1200190"/>
            <a:ext cx="2451892" cy="50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EFAF0E-EB53-4684-905D-E294CB7ED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966" y="1200190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Main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F9B3EF-67CE-4ACF-A285-4144A6FE1B03}"/>
              </a:ext>
            </a:extLst>
          </p:cNvPr>
          <p:cNvSpPr/>
          <p:nvPr/>
        </p:nvSpPr>
        <p:spPr>
          <a:xfrm>
            <a:off x="546717" y="5554981"/>
            <a:ext cx="849464" cy="396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9BA6287-39A9-480E-9CE4-9B10245EC82A}"/>
              </a:ext>
            </a:extLst>
          </p:cNvPr>
          <p:cNvSpPr/>
          <p:nvPr/>
        </p:nvSpPr>
        <p:spPr>
          <a:xfrm>
            <a:off x="416813" y="5426359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ACFB2E-F938-487F-B11F-F190A0470AA8}"/>
              </a:ext>
            </a:extLst>
          </p:cNvPr>
          <p:cNvSpPr>
            <a:spLocks/>
          </p:cNvSpPr>
          <p:nvPr/>
        </p:nvSpPr>
        <p:spPr>
          <a:xfrm>
            <a:off x="8475396" y="1200190"/>
            <a:ext cx="3141707" cy="1845185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The main screen consists of three tabs: Personal information, Team information, Team recommendation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BFE06E-BBE8-4C5B-AADE-0C2E4DA2055D}"/>
              </a:ext>
            </a:extLst>
          </p:cNvPr>
          <p:cNvSpPr/>
          <p:nvPr/>
        </p:nvSpPr>
        <p:spPr>
          <a:xfrm>
            <a:off x="4087477" y="5554981"/>
            <a:ext cx="849464" cy="396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E97830D-165D-40D7-AD03-CA5FE2903775}"/>
              </a:ext>
            </a:extLst>
          </p:cNvPr>
          <p:cNvSpPr/>
          <p:nvPr/>
        </p:nvSpPr>
        <p:spPr>
          <a:xfrm>
            <a:off x="3957573" y="5426359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F7F1FA6-25CC-479D-9078-74EE98219B63}"/>
              </a:ext>
            </a:extLst>
          </p:cNvPr>
          <p:cNvSpPr/>
          <p:nvPr/>
        </p:nvSpPr>
        <p:spPr>
          <a:xfrm>
            <a:off x="7607394" y="5554981"/>
            <a:ext cx="849464" cy="396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E58801C-E029-4060-BAFA-30C4F08E4FDE}"/>
              </a:ext>
            </a:extLst>
          </p:cNvPr>
          <p:cNvSpPr/>
          <p:nvPr/>
        </p:nvSpPr>
        <p:spPr>
          <a:xfrm>
            <a:off x="7477490" y="5426359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3674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FAF8354-DBE5-4EB1-AAC0-1903AED40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04" y="1200190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Reservation</a:t>
            </a: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Status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6701951" y="1200190"/>
            <a:ext cx="4785752" cy="1654620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b="1" dirty="0">
                <a:solidFill>
                  <a:srgbClr val="435256"/>
                </a:solidFill>
              </a:rPr>
              <a:t>You can see what your team has booked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b="1" dirty="0">
                <a:solidFill>
                  <a:srgbClr val="435256"/>
                </a:solidFill>
              </a:rPr>
              <a:t>The reservation information shows the details of the reservation.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F9B3EF-67CE-4ACF-A285-4144A6FE1B03}"/>
              </a:ext>
            </a:extLst>
          </p:cNvPr>
          <p:cNvSpPr/>
          <p:nvPr/>
        </p:nvSpPr>
        <p:spPr>
          <a:xfrm>
            <a:off x="704296" y="2242067"/>
            <a:ext cx="2206051" cy="1037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E6F3042-814D-464B-8167-3945D945924C}"/>
              </a:ext>
            </a:extLst>
          </p:cNvPr>
          <p:cNvSpPr/>
          <p:nvPr/>
        </p:nvSpPr>
        <p:spPr>
          <a:xfrm>
            <a:off x="579552" y="2098067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12B4398B-C727-41C0-9A1E-A2C7DE850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900" y="1188301"/>
            <a:ext cx="2451892" cy="5040000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A1C812A-1A1E-4554-82F9-384DA6FAB1AE}"/>
              </a:ext>
            </a:extLst>
          </p:cNvPr>
          <p:cNvCxnSpPr>
            <a:cxnSpLocks/>
          </p:cNvCxnSpPr>
          <p:nvPr/>
        </p:nvCxnSpPr>
        <p:spPr>
          <a:xfrm>
            <a:off x="2910347" y="2760745"/>
            <a:ext cx="111555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78A52B5-DCD6-4888-A328-CDEC09438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7152" y="1188301"/>
            <a:ext cx="2451892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4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444D0-26C1-402F-A8E3-18337D5B9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56" y="1200190"/>
            <a:ext cx="2451892" cy="50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58CD6F-5804-4EFB-8468-2ECAED232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380" y="1200190"/>
            <a:ext cx="2451892" cy="504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D7124F-8F62-444C-97EF-A5BEC5D0B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04" y="1200190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Matching Status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ACFB2E-F938-487F-B11F-F190A0470AA8}"/>
              </a:ext>
            </a:extLst>
          </p:cNvPr>
          <p:cNvSpPr>
            <a:spLocks/>
          </p:cNvSpPr>
          <p:nvPr/>
        </p:nvSpPr>
        <p:spPr>
          <a:xfrm>
            <a:off x="8475396" y="1200190"/>
            <a:ext cx="3141707" cy="3691844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You can see your own matching history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Click on the Participant List to see a list of people who have participated in the match.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It automatically places two teams according to the skill of the participants.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BFE06E-BBE8-4C5B-AADE-0C2E4DA2055D}"/>
              </a:ext>
            </a:extLst>
          </p:cNvPr>
          <p:cNvSpPr/>
          <p:nvPr/>
        </p:nvSpPr>
        <p:spPr>
          <a:xfrm>
            <a:off x="4727822" y="5405023"/>
            <a:ext cx="979557" cy="396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E97830D-165D-40D7-AD03-CA5FE2903775}"/>
              </a:ext>
            </a:extLst>
          </p:cNvPr>
          <p:cNvSpPr/>
          <p:nvPr/>
        </p:nvSpPr>
        <p:spPr>
          <a:xfrm>
            <a:off x="4590299" y="5282497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BE7702-C1B1-4346-B64A-E1888CAA4401}"/>
              </a:ext>
            </a:extLst>
          </p:cNvPr>
          <p:cNvSpPr/>
          <p:nvPr/>
        </p:nvSpPr>
        <p:spPr>
          <a:xfrm>
            <a:off x="704296" y="3906916"/>
            <a:ext cx="2206051" cy="1037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C9BFBA2-E89F-4D04-8CF5-A566646D759D}"/>
              </a:ext>
            </a:extLst>
          </p:cNvPr>
          <p:cNvSpPr/>
          <p:nvPr/>
        </p:nvSpPr>
        <p:spPr>
          <a:xfrm>
            <a:off x="579552" y="3762916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6B141FD-189A-43CB-8DF1-3C5D614A69A7}"/>
              </a:ext>
            </a:extLst>
          </p:cNvPr>
          <p:cNvCxnSpPr>
            <a:cxnSpLocks/>
          </p:cNvCxnSpPr>
          <p:nvPr/>
        </p:nvCxnSpPr>
        <p:spPr>
          <a:xfrm>
            <a:off x="2910347" y="4425594"/>
            <a:ext cx="39803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F3D8F3-F6A4-48B2-9938-8482AD8F7B47}"/>
              </a:ext>
            </a:extLst>
          </p:cNvPr>
          <p:cNvCxnSpPr>
            <a:cxnSpLocks/>
          </p:cNvCxnSpPr>
          <p:nvPr/>
        </p:nvCxnSpPr>
        <p:spPr>
          <a:xfrm>
            <a:off x="5707379" y="5591731"/>
            <a:ext cx="3886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68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E75289-45CA-4AAA-AF4F-77562A75C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85" y="1200190"/>
            <a:ext cx="2451892" cy="50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46DDE0-B3BB-4983-86B0-5CD512C53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380" y="1188301"/>
            <a:ext cx="2451892" cy="50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8B53D1-D1BD-45A9-A412-6673CC2A2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056" y="1188301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Result Evaluation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ACFB2E-F938-487F-B11F-F190A0470AA8}"/>
              </a:ext>
            </a:extLst>
          </p:cNvPr>
          <p:cNvSpPr>
            <a:spLocks/>
          </p:cNvSpPr>
          <p:nvPr/>
        </p:nvSpPr>
        <p:spPr>
          <a:xfrm>
            <a:off x="8475396" y="1200190"/>
            <a:ext cx="3141707" cy="2953181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Enter the results of the match and reflect on the individual and team performance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Choose match score and MVP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Click the Done button to submit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BFE06E-BBE8-4C5B-AADE-0C2E4DA2055D}"/>
              </a:ext>
            </a:extLst>
          </p:cNvPr>
          <p:cNvSpPr/>
          <p:nvPr/>
        </p:nvSpPr>
        <p:spPr>
          <a:xfrm>
            <a:off x="3536121" y="4352971"/>
            <a:ext cx="1978310" cy="335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E97830D-165D-40D7-AD03-CA5FE2903775}"/>
              </a:ext>
            </a:extLst>
          </p:cNvPr>
          <p:cNvSpPr/>
          <p:nvPr/>
        </p:nvSpPr>
        <p:spPr>
          <a:xfrm>
            <a:off x="3398598" y="4230446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BE7702-C1B1-4346-B64A-E1888CAA4401}"/>
              </a:ext>
            </a:extLst>
          </p:cNvPr>
          <p:cNvSpPr/>
          <p:nvPr/>
        </p:nvSpPr>
        <p:spPr>
          <a:xfrm>
            <a:off x="704296" y="3906916"/>
            <a:ext cx="2206051" cy="1037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C9BFBA2-E89F-4D04-8CF5-A566646D759D}"/>
              </a:ext>
            </a:extLst>
          </p:cNvPr>
          <p:cNvSpPr/>
          <p:nvPr/>
        </p:nvSpPr>
        <p:spPr>
          <a:xfrm>
            <a:off x="579552" y="3762916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6B141FD-189A-43CB-8DF1-3C5D614A69A7}"/>
              </a:ext>
            </a:extLst>
          </p:cNvPr>
          <p:cNvCxnSpPr>
            <a:cxnSpLocks/>
          </p:cNvCxnSpPr>
          <p:nvPr/>
        </p:nvCxnSpPr>
        <p:spPr>
          <a:xfrm>
            <a:off x="2910347" y="4425594"/>
            <a:ext cx="39803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F3D8F3-F6A4-48B2-9938-8482AD8F7B47}"/>
              </a:ext>
            </a:extLst>
          </p:cNvPr>
          <p:cNvCxnSpPr>
            <a:cxnSpLocks/>
          </p:cNvCxnSpPr>
          <p:nvPr/>
        </p:nvCxnSpPr>
        <p:spPr>
          <a:xfrm>
            <a:off x="5514431" y="4518446"/>
            <a:ext cx="4916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86961A-1F44-4B86-9565-66B20D994423}"/>
              </a:ext>
            </a:extLst>
          </p:cNvPr>
          <p:cNvSpPr/>
          <p:nvPr/>
        </p:nvSpPr>
        <p:spPr>
          <a:xfrm>
            <a:off x="3290932" y="5591836"/>
            <a:ext cx="2469340" cy="335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D2488D3-FF2B-4E58-9BD1-26E73C52531B}"/>
              </a:ext>
            </a:extLst>
          </p:cNvPr>
          <p:cNvSpPr/>
          <p:nvPr/>
        </p:nvSpPr>
        <p:spPr>
          <a:xfrm>
            <a:off x="3153409" y="5469311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6253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D715DF0F-CE4F-49BF-94DB-2C2ED00F7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154" y="1188301"/>
            <a:ext cx="2451892" cy="50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2425DF-7553-45C1-8D60-F35D9C9F6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056" y="1200190"/>
            <a:ext cx="2451892" cy="504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D7124F-8F62-444C-97EF-A5BEC5D0B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04" y="1200190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Reservation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ACFB2E-F938-487F-B11F-F190A0470AA8}"/>
              </a:ext>
            </a:extLst>
          </p:cNvPr>
          <p:cNvSpPr>
            <a:spLocks/>
          </p:cNvSpPr>
          <p:nvPr/>
        </p:nvSpPr>
        <p:spPr>
          <a:xfrm>
            <a:off x="8475396" y="1188301"/>
            <a:ext cx="3141707" cy="3322513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You can schedule a reservation or match by clicking the Schedule button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Reservations can only be made by the team leader.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If you want to make a reservation, please create a team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BFE06E-BBE8-4C5B-AADE-0C2E4DA2055D}"/>
              </a:ext>
            </a:extLst>
          </p:cNvPr>
          <p:cNvSpPr/>
          <p:nvPr/>
        </p:nvSpPr>
        <p:spPr>
          <a:xfrm>
            <a:off x="3307154" y="2064056"/>
            <a:ext cx="2451892" cy="18415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E97830D-165D-40D7-AD03-CA5FE2903775}"/>
              </a:ext>
            </a:extLst>
          </p:cNvPr>
          <p:cNvSpPr/>
          <p:nvPr/>
        </p:nvSpPr>
        <p:spPr>
          <a:xfrm>
            <a:off x="3169631" y="194153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F3D8F3-F6A4-48B2-9938-8482AD8F7B47}"/>
              </a:ext>
            </a:extLst>
          </p:cNvPr>
          <p:cNvCxnSpPr>
            <a:cxnSpLocks/>
          </p:cNvCxnSpPr>
          <p:nvPr/>
        </p:nvCxnSpPr>
        <p:spPr>
          <a:xfrm>
            <a:off x="5779761" y="3519125"/>
            <a:ext cx="38862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446279-078E-4D7C-AC23-D724DF8B0318}"/>
              </a:ext>
            </a:extLst>
          </p:cNvPr>
          <p:cNvSpPr/>
          <p:nvPr/>
        </p:nvSpPr>
        <p:spPr>
          <a:xfrm>
            <a:off x="714128" y="5105400"/>
            <a:ext cx="2206051" cy="436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D018D42-B872-4FF6-8D95-0CC964B45B63}"/>
              </a:ext>
            </a:extLst>
          </p:cNvPr>
          <p:cNvSpPr/>
          <p:nvPr/>
        </p:nvSpPr>
        <p:spPr>
          <a:xfrm>
            <a:off x="570128" y="496140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8433AF8-D7E4-468A-9548-D7002BBB0ACC}"/>
              </a:ext>
            </a:extLst>
          </p:cNvPr>
          <p:cNvCxnSpPr>
            <a:cxnSpLocks/>
          </p:cNvCxnSpPr>
          <p:nvPr/>
        </p:nvCxnSpPr>
        <p:spPr>
          <a:xfrm>
            <a:off x="2914715" y="5323529"/>
            <a:ext cx="111555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1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33B6623-8F59-4649-AF2A-4542306E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056" y="1200190"/>
            <a:ext cx="2451892" cy="50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3BA1B7-B566-419C-AE1E-5690FAF31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154" y="1188301"/>
            <a:ext cx="2451892" cy="50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715DF0F-CE4F-49BF-94DB-2C2ED00F7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34" y="1188301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Reservation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ACFB2E-F938-487F-B11F-F190A0470AA8}"/>
              </a:ext>
            </a:extLst>
          </p:cNvPr>
          <p:cNvSpPr>
            <a:spLocks/>
          </p:cNvSpPr>
          <p:nvPr/>
        </p:nvSpPr>
        <p:spPr>
          <a:xfrm>
            <a:off x="8475396" y="1188301"/>
            <a:ext cx="3141707" cy="2214517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Team leaders can make reservations.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Please select an item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Please select a gym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The top status bar shows your selections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BFE06E-BBE8-4C5B-AADE-0C2E4DA2055D}"/>
              </a:ext>
            </a:extLst>
          </p:cNvPr>
          <p:cNvSpPr/>
          <p:nvPr/>
        </p:nvSpPr>
        <p:spPr>
          <a:xfrm>
            <a:off x="590804" y="2064056"/>
            <a:ext cx="2451892" cy="18415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E97830D-165D-40D7-AD03-CA5FE2903775}"/>
              </a:ext>
            </a:extLst>
          </p:cNvPr>
          <p:cNvSpPr/>
          <p:nvPr/>
        </p:nvSpPr>
        <p:spPr>
          <a:xfrm>
            <a:off x="453281" y="194153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F3D8F3-F6A4-48B2-9938-8482AD8F7B47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042696" y="2501671"/>
            <a:ext cx="258579" cy="31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446279-078E-4D7C-AC23-D724DF8B0318}"/>
              </a:ext>
            </a:extLst>
          </p:cNvPr>
          <p:cNvSpPr/>
          <p:nvPr/>
        </p:nvSpPr>
        <p:spPr>
          <a:xfrm>
            <a:off x="3301275" y="2069797"/>
            <a:ext cx="2451892" cy="870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8433AF8-D7E4-468A-9548-D7002BBB0ACC}"/>
              </a:ext>
            </a:extLst>
          </p:cNvPr>
          <p:cNvCxnSpPr>
            <a:cxnSpLocks/>
          </p:cNvCxnSpPr>
          <p:nvPr/>
        </p:nvCxnSpPr>
        <p:spPr>
          <a:xfrm>
            <a:off x="5753167" y="2501671"/>
            <a:ext cx="25288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FBCE1192-FE71-46DB-ADF6-534A451EE7B1}"/>
              </a:ext>
            </a:extLst>
          </p:cNvPr>
          <p:cNvSpPr/>
          <p:nvPr/>
        </p:nvSpPr>
        <p:spPr>
          <a:xfrm>
            <a:off x="3142042" y="194153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4EAA360-70AC-421B-9766-9F4CC218A103}"/>
              </a:ext>
            </a:extLst>
          </p:cNvPr>
          <p:cNvSpPr/>
          <p:nvPr/>
        </p:nvSpPr>
        <p:spPr>
          <a:xfrm>
            <a:off x="5876074" y="194153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1267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A6791C-87D2-4A9C-B612-16DB3F6E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626" y="1200190"/>
            <a:ext cx="2451892" cy="504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7E166D5-BAC6-4C50-9E76-7388CF6B0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523" y="1188301"/>
            <a:ext cx="2451892" cy="50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963930C-0386-4991-A875-0E72D3ABB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34" y="1188301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Select Gym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ACFB2E-F938-487F-B11F-F190A0470AA8}"/>
              </a:ext>
            </a:extLst>
          </p:cNvPr>
          <p:cNvSpPr>
            <a:spLocks/>
          </p:cNvSpPr>
          <p:nvPr/>
        </p:nvSpPr>
        <p:spPr>
          <a:xfrm>
            <a:off x="8475396" y="1188301"/>
            <a:ext cx="3141707" cy="2214517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There are two ways to choose a gym.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Click on the marker on the map to select a gym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Find a list of favorite gyms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BFE06E-BBE8-4C5B-AADE-0C2E4DA2055D}"/>
              </a:ext>
            </a:extLst>
          </p:cNvPr>
          <p:cNvSpPr/>
          <p:nvPr/>
        </p:nvSpPr>
        <p:spPr>
          <a:xfrm>
            <a:off x="1377385" y="3597268"/>
            <a:ext cx="402254" cy="4142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E97830D-165D-40D7-AD03-CA5FE2903775}"/>
              </a:ext>
            </a:extLst>
          </p:cNvPr>
          <p:cNvSpPr/>
          <p:nvPr/>
        </p:nvSpPr>
        <p:spPr>
          <a:xfrm>
            <a:off x="1212507" y="3453268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446279-078E-4D7C-AC23-D724DF8B0318}"/>
              </a:ext>
            </a:extLst>
          </p:cNvPr>
          <p:cNvSpPr/>
          <p:nvPr/>
        </p:nvSpPr>
        <p:spPr>
          <a:xfrm>
            <a:off x="594234" y="1973947"/>
            <a:ext cx="2451892" cy="373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BCE1192-FE71-46DB-ADF6-534A451EE7B1}"/>
              </a:ext>
            </a:extLst>
          </p:cNvPr>
          <p:cNvSpPr/>
          <p:nvPr/>
        </p:nvSpPr>
        <p:spPr>
          <a:xfrm>
            <a:off x="435001" y="1845679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19E3827-A9F5-4777-BE7A-2C2B252202E0}"/>
              </a:ext>
            </a:extLst>
          </p:cNvPr>
          <p:cNvCxnSpPr>
            <a:cxnSpLocks/>
          </p:cNvCxnSpPr>
          <p:nvPr/>
        </p:nvCxnSpPr>
        <p:spPr>
          <a:xfrm>
            <a:off x="1779639" y="3892935"/>
            <a:ext cx="151688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3F16188-FEA3-4EE4-86CE-9C8211D8F9E3}"/>
              </a:ext>
            </a:extLst>
          </p:cNvPr>
          <p:cNvCxnSpPr>
            <a:cxnSpLocks/>
          </p:cNvCxnSpPr>
          <p:nvPr/>
        </p:nvCxnSpPr>
        <p:spPr>
          <a:xfrm>
            <a:off x="3046126" y="2149935"/>
            <a:ext cx="29565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16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 Web Service Tutorial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8096209" y="1549627"/>
            <a:ext cx="3730031" cy="1445076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This is main page.</a:t>
            </a: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Click the login button on the upper right to use the function.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DE57C6-8222-43C7-B31B-0F3660440A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37"/>
          <a:stretch/>
        </p:blipFill>
        <p:spPr>
          <a:xfrm>
            <a:off x="457200" y="1637023"/>
            <a:ext cx="7560694" cy="38276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43044FE-D677-4E8C-95E2-F7CDC8BC25D3}"/>
              </a:ext>
            </a:extLst>
          </p:cNvPr>
          <p:cNvSpPr/>
          <p:nvPr/>
        </p:nvSpPr>
        <p:spPr>
          <a:xfrm>
            <a:off x="6021924" y="1616703"/>
            <a:ext cx="350039" cy="263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88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1F1FDF2-F7B8-4145-8360-2841581CD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709" y="1200190"/>
            <a:ext cx="2451892" cy="50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D95619-C25F-4E96-BBD3-4BDD0589A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504" y="1200190"/>
            <a:ext cx="2451892" cy="50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F6CA813-DD43-4787-95CC-3AF04AB48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20" y="1188301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Favorite Gym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ACFB2E-F938-487F-B11F-F190A0470AA8}"/>
              </a:ext>
            </a:extLst>
          </p:cNvPr>
          <p:cNvSpPr>
            <a:spLocks/>
          </p:cNvSpPr>
          <p:nvPr/>
        </p:nvSpPr>
        <p:spPr>
          <a:xfrm>
            <a:off x="8475396" y="1188301"/>
            <a:ext cx="3141707" cy="1475853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You can add it to your favorites by clicking the Heart button in the gym info.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BFE06E-BBE8-4C5B-AADE-0C2E4DA2055D}"/>
              </a:ext>
            </a:extLst>
          </p:cNvPr>
          <p:cNvSpPr/>
          <p:nvPr/>
        </p:nvSpPr>
        <p:spPr>
          <a:xfrm>
            <a:off x="1849678" y="4954969"/>
            <a:ext cx="402254" cy="4142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E97830D-165D-40D7-AD03-CA5FE2903775}"/>
              </a:ext>
            </a:extLst>
          </p:cNvPr>
          <p:cNvSpPr/>
          <p:nvPr/>
        </p:nvSpPr>
        <p:spPr>
          <a:xfrm>
            <a:off x="1684800" y="4810969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446279-078E-4D7C-AC23-D724DF8B0318}"/>
              </a:ext>
            </a:extLst>
          </p:cNvPr>
          <p:cNvSpPr/>
          <p:nvPr/>
        </p:nvSpPr>
        <p:spPr>
          <a:xfrm>
            <a:off x="6029275" y="3107497"/>
            <a:ext cx="2451892" cy="595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D33EB3-C05F-4685-BB44-FEF464D8ED59}"/>
              </a:ext>
            </a:extLst>
          </p:cNvPr>
          <p:cNvSpPr/>
          <p:nvPr/>
        </p:nvSpPr>
        <p:spPr>
          <a:xfrm>
            <a:off x="4543718" y="4954969"/>
            <a:ext cx="402254" cy="4142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14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B65C20E-C05B-42CD-9463-D23828B24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155" y="1188301"/>
            <a:ext cx="2451892" cy="50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276B1A5-C4C1-4857-B980-0D3EDF16F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52" y="1188301"/>
            <a:ext cx="2451892" cy="50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4276A6C-7BA6-487B-A842-FD72E7D93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657" y="1200190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Select</a:t>
            </a: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Plan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ACFB2E-F938-487F-B11F-F190A0470AA8}"/>
              </a:ext>
            </a:extLst>
          </p:cNvPr>
          <p:cNvSpPr>
            <a:spLocks/>
          </p:cNvSpPr>
          <p:nvPr/>
        </p:nvSpPr>
        <p:spPr>
          <a:xfrm>
            <a:off x="8475396" y="1200190"/>
            <a:ext cx="3141707" cy="5169172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There are four types of schedule.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Empty schedule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Reserved schedule (play with my team)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Reserved schedule (Allow Join + waiting for opponents)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Reserved schedule (Allow Join + opponent's participation completed)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You can check the entire schedule by lowering the top bar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BFE06E-BBE8-4C5B-AADE-0C2E4DA2055D}"/>
              </a:ext>
            </a:extLst>
          </p:cNvPr>
          <p:cNvSpPr/>
          <p:nvPr/>
        </p:nvSpPr>
        <p:spPr>
          <a:xfrm>
            <a:off x="935277" y="2740952"/>
            <a:ext cx="2096167" cy="962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E97830D-165D-40D7-AD03-CA5FE2903775}"/>
              </a:ext>
            </a:extLst>
          </p:cNvPr>
          <p:cNvSpPr/>
          <p:nvPr/>
        </p:nvSpPr>
        <p:spPr>
          <a:xfrm>
            <a:off x="770400" y="2596952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446279-078E-4D7C-AC23-D724DF8B0318}"/>
              </a:ext>
            </a:extLst>
          </p:cNvPr>
          <p:cNvSpPr/>
          <p:nvPr/>
        </p:nvSpPr>
        <p:spPr>
          <a:xfrm>
            <a:off x="3290155" y="2311690"/>
            <a:ext cx="2451892" cy="363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C39C6C-BF35-4895-8F06-155F2DE8CF9A}"/>
              </a:ext>
            </a:extLst>
          </p:cNvPr>
          <p:cNvSpPr/>
          <p:nvPr/>
        </p:nvSpPr>
        <p:spPr>
          <a:xfrm>
            <a:off x="3643174" y="2960449"/>
            <a:ext cx="2096167" cy="895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DE7648A-882D-4948-BD53-CC6B4097BB33}"/>
              </a:ext>
            </a:extLst>
          </p:cNvPr>
          <p:cNvSpPr/>
          <p:nvPr/>
        </p:nvSpPr>
        <p:spPr>
          <a:xfrm>
            <a:off x="3478297" y="2816449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99BB34B-D28B-40BB-97A5-86BB60087DEB}"/>
              </a:ext>
            </a:extLst>
          </p:cNvPr>
          <p:cNvSpPr/>
          <p:nvPr/>
        </p:nvSpPr>
        <p:spPr>
          <a:xfrm>
            <a:off x="3643174" y="3897552"/>
            <a:ext cx="2096167" cy="895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FC9054A-9472-4DD8-A77F-B39020C55138}"/>
              </a:ext>
            </a:extLst>
          </p:cNvPr>
          <p:cNvSpPr/>
          <p:nvPr/>
        </p:nvSpPr>
        <p:spPr>
          <a:xfrm>
            <a:off x="3478297" y="3753552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2D4304-3DC0-49E9-B154-F88A9A440F8E}"/>
              </a:ext>
            </a:extLst>
          </p:cNvPr>
          <p:cNvSpPr/>
          <p:nvPr/>
        </p:nvSpPr>
        <p:spPr>
          <a:xfrm>
            <a:off x="3643174" y="4834311"/>
            <a:ext cx="2096167" cy="895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DF8A913-7349-4520-AED6-5C26CC56ECDC}"/>
              </a:ext>
            </a:extLst>
          </p:cNvPr>
          <p:cNvSpPr/>
          <p:nvPr/>
        </p:nvSpPr>
        <p:spPr>
          <a:xfrm>
            <a:off x="3478297" y="4690311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2116D7B-35CE-4CD8-AA4B-84BF94C9B031}"/>
              </a:ext>
            </a:extLst>
          </p:cNvPr>
          <p:cNvSpPr/>
          <p:nvPr/>
        </p:nvSpPr>
        <p:spPr>
          <a:xfrm>
            <a:off x="3146155" y="2141825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BE11EF6-28FF-4941-A640-7FE88B3E2715}"/>
              </a:ext>
            </a:extLst>
          </p:cNvPr>
          <p:cNvCxnSpPr>
            <a:cxnSpLocks/>
          </p:cNvCxnSpPr>
          <p:nvPr/>
        </p:nvCxnSpPr>
        <p:spPr>
          <a:xfrm>
            <a:off x="5739341" y="2489249"/>
            <a:ext cx="35665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7610D7-9A75-4177-8044-DE6B92ECA2C4}"/>
              </a:ext>
            </a:extLst>
          </p:cNvPr>
          <p:cNvSpPr/>
          <p:nvPr/>
        </p:nvSpPr>
        <p:spPr>
          <a:xfrm>
            <a:off x="6862585" y="4043457"/>
            <a:ext cx="141465" cy="113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480CB62-5C18-46BE-8D90-7D377BF542D0}"/>
              </a:ext>
            </a:extLst>
          </p:cNvPr>
          <p:cNvSpPr/>
          <p:nvPr/>
        </p:nvSpPr>
        <p:spPr>
          <a:xfrm>
            <a:off x="6652091" y="4071987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1344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B65C20E-C05B-42CD-9463-D23828B24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155" y="1188301"/>
            <a:ext cx="2451892" cy="50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276B1A5-C4C1-4857-B980-0D3EDF16F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52" y="1188301"/>
            <a:ext cx="2451892" cy="504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4276A6C-7BA6-487B-A842-FD72E7D93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657" y="1200190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Select</a:t>
            </a: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Plan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ACFB2E-F938-487F-B11F-F190A0470AA8}"/>
              </a:ext>
            </a:extLst>
          </p:cNvPr>
          <p:cNvSpPr>
            <a:spLocks/>
          </p:cNvSpPr>
          <p:nvPr/>
        </p:nvSpPr>
        <p:spPr>
          <a:xfrm>
            <a:off x="8475396" y="1193567"/>
            <a:ext cx="3141707" cy="2214517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en-US" altLang="ko-KR" sz="1600" b="1" dirty="0">
                <a:solidFill>
                  <a:srgbClr val="435256"/>
                </a:solidFill>
              </a:rPr>
              <a:t>Reservations can only be made after a maximum of one week</a:t>
            </a:r>
          </a:p>
          <a:p>
            <a:pPr marL="457200" indent="-457200">
              <a:lnSpc>
                <a:spcPct val="150000"/>
              </a:lnSpc>
              <a:buAutoNum type="arabicPeriod" startAt="7"/>
            </a:pPr>
            <a:r>
              <a:rPr lang="en-US" altLang="ko-KR" sz="1600" b="1" dirty="0">
                <a:solidFill>
                  <a:srgbClr val="435256"/>
                </a:solidFill>
              </a:rPr>
              <a:t>If available reservations are present, they are displayed below the date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BFE06E-BBE8-4C5B-AADE-0C2E4DA2055D}"/>
              </a:ext>
            </a:extLst>
          </p:cNvPr>
          <p:cNvSpPr/>
          <p:nvPr/>
        </p:nvSpPr>
        <p:spPr>
          <a:xfrm>
            <a:off x="935277" y="2740952"/>
            <a:ext cx="2096167" cy="962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E97830D-165D-40D7-AD03-CA5FE2903775}"/>
              </a:ext>
            </a:extLst>
          </p:cNvPr>
          <p:cNvSpPr/>
          <p:nvPr/>
        </p:nvSpPr>
        <p:spPr>
          <a:xfrm>
            <a:off x="770400" y="2596952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446279-078E-4D7C-AC23-D724DF8B0318}"/>
              </a:ext>
            </a:extLst>
          </p:cNvPr>
          <p:cNvSpPr/>
          <p:nvPr/>
        </p:nvSpPr>
        <p:spPr>
          <a:xfrm>
            <a:off x="3290155" y="2311690"/>
            <a:ext cx="2451892" cy="363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C39C6C-BF35-4895-8F06-155F2DE8CF9A}"/>
              </a:ext>
            </a:extLst>
          </p:cNvPr>
          <p:cNvSpPr/>
          <p:nvPr/>
        </p:nvSpPr>
        <p:spPr>
          <a:xfrm>
            <a:off x="3643174" y="2960449"/>
            <a:ext cx="2096167" cy="895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DE7648A-882D-4948-BD53-CC6B4097BB33}"/>
              </a:ext>
            </a:extLst>
          </p:cNvPr>
          <p:cNvSpPr/>
          <p:nvPr/>
        </p:nvSpPr>
        <p:spPr>
          <a:xfrm>
            <a:off x="3478297" y="2816449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99BB34B-D28B-40BB-97A5-86BB60087DEB}"/>
              </a:ext>
            </a:extLst>
          </p:cNvPr>
          <p:cNvSpPr/>
          <p:nvPr/>
        </p:nvSpPr>
        <p:spPr>
          <a:xfrm>
            <a:off x="3643174" y="3897552"/>
            <a:ext cx="2096167" cy="895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FC9054A-9472-4DD8-A77F-B39020C55138}"/>
              </a:ext>
            </a:extLst>
          </p:cNvPr>
          <p:cNvSpPr/>
          <p:nvPr/>
        </p:nvSpPr>
        <p:spPr>
          <a:xfrm>
            <a:off x="3478297" y="3753552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2D4304-3DC0-49E9-B154-F88A9A440F8E}"/>
              </a:ext>
            </a:extLst>
          </p:cNvPr>
          <p:cNvSpPr/>
          <p:nvPr/>
        </p:nvSpPr>
        <p:spPr>
          <a:xfrm>
            <a:off x="3643174" y="4834311"/>
            <a:ext cx="2096167" cy="895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DF8A913-7349-4520-AED6-5C26CC56ECDC}"/>
              </a:ext>
            </a:extLst>
          </p:cNvPr>
          <p:cNvSpPr/>
          <p:nvPr/>
        </p:nvSpPr>
        <p:spPr>
          <a:xfrm>
            <a:off x="3478297" y="4690311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2116D7B-35CE-4CD8-AA4B-84BF94C9B031}"/>
              </a:ext>
            </a:extLst>
          </p:cNvPr>
          <p:cNvSpPr/>
          <p:nvPr/>
        </p:nvSpPr>
        <p:spPr>
          <a:xfrm>
            <a:off x="3146155" y="2141825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BE11EF6-28FF-4941-A640-7FE88B3E2715}"/>
              </a:ext>
            </a:extLst>
          </p:cNvPr>
          <p:cNvCxnSpPr>
            <a:cxnSpLocks/>
          </p:cNvCxnSpPr>
          <p:nvPr/>
        </p:nvCxnSpPr>
        <p:spPr>
          <a:xfrm>
            <a:off x="5739341" y="2489249"/>
            <a:ext cx="35665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7610D7-9A75-4177-8044-DE6B92ECA2C4}"/>
              </a:ext>
            </a:extLst>
          </p:cNvPr>
          <p:cNvSpPr/>
          <p:nvPr/>
        </p:nvSpPr>
        <p:spPr>
          <a:xfrm>
            <a:off x="6862585" y="4043457"/>
            <a:ext cx="141465" cy="113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480CB62-5C18-46BE-8D90-7D377BF542D0}"/>
              </a:ext>
            </a:extLst>
          </p:cNvPr>
          <p:cNvSpPr/>
          <p:nvPr/>
        </p:nvSpPr>
        <p:spPr>
          <a:xfrm>
            <a:off x="6652091" y="4071987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8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8275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B04D1B-581F-4D9C-94E4-7DB753E04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155" y="1188301"/>
            <a:ext cx="2451892" cy="50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7B85BF-B3A2-415B-8025-B0CE8CFFA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657" y="1183025"/>
            <a:ext cx="2451892" cy="504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276B1A5-C4C1-4857-B980-0D3EDF16F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52" y="1188301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Empty Plan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ACFB2E-F938-487F-B11F-F190A0470AA8}"/>
              </a:ext>
            </a:extLst>
          </p:cNvPr>
          <p:cNvSpPr>
            <a:spLocks/>
          </p:cNvSpPr>
          <p:nvPr/>
        </p:nvSpPr>
        <p:spPr>
          <a:xfrm>
            <a:off x="8510293" y="1183025"/>
            <a:ext cx="3141707" cy="2583849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Schedule an empty schedule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Since you can be the team leader for multiple teams, you need to choose which team you want to schedule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BFE06E-BBE8-4C5B-AADE-0C2E4DA2055D}"/>
              </a:ext>
            </a:extLst>
          </p:cNvPr>
          <p:cNvSpPr/>
          <p:nvPr/>
        </p:nvSpPr>
        <p:spPr>
          <a:xfrm>
            <a:off x="935277" y="2740952"/>
            <a:ext cx="2096167" cy="962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E97830D-165D-40D7-AD03-CA5FE2903775}"/>
              </a:ext>
            </a:extLst>
          </p:cNvPr>
          <p:cNvSpPr/>
          <p:nvPr/>
        </p:nvSpPr>
        <p:spPr>
          <a:xfrm>
            <a:off x="770400" y="2596952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2D4304-3DC0-49E9-B154-F88A9A440F8E}"/>
              </a:ext>
            </a:extLst>
          </p:cNvPr>
          <p:cNvSpPr/>
          <p:nvPr/>
        </p:nvSpPr>
        <p:spPr>
          <a:xfrm>
            <a:off x="4748530" y="2620711"/>
            <a:ext cx="989775" cy="390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DF8A913-7349-4520-AED6-5C26CC56ECDC}"/>
              </a:ext>
            </a:extLst>
          </p:cNvPr>
          <p:cNvSpPr/>
          <p:nvPr/>
        </p:nvSpPr>
        <p:spPr>
          <a:xfrm>
            <a:off x="4600720" y="2476711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BE11EF6-28FF-4941-A640-7FE88B3E2715}"/>
              </a:ext>
            </a:extLst>
          </p:cNvPr>
          <p:cNvCxnSpPr>
            <a:cxnSpLocks/>
          </p:cNvCxnSpPr>
          <p:nvPr/>
        </p:nvCxnSpPr>
        <p:spPr>
          <a:xfrm>
            <a:off x="3031444" y="3221988"/>
            <a:ext cx="35665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0AC0881-AEFD-4FBB-BBCE-C0B7BD54CB7C}"/>
              </a:ext>
            </a:extLst>
          </p:cNvPr>
          <p:cNvCxnSpPr>
            <a:cxnSpLocks/>
          </p:cNvCxnSpPr>
          <p:nvPr/>
        </p:nvCxnSpPr>
        <p:spPr>
          <a:xfrm>
            <a:off x="5745857" y="2798590"/>
            <a:ext cx="35665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1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5497F9B6-5572-470E-BCAD-EF550AB2B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92" y="1183025"/>
            <a:ext cx="2451892" cy="50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1522523-480E-46E1-B890-3BBF6CF92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783" y="1183025"/>
            <a:ext cx="2451892" cy="50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FDBD59-BAA1-4C26-9FFC-FB42C10B6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657" y="1183025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Empty Plan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ACFB2E-F938-487F-B11F-F190A0470AA8}"/>
              </a:ext>
            </a:extLst>
          </p:cNvPr>
          <p:cNvSpPr>
            <a:spLocks/>
          </p:cNvSpPr>
          <p:nvPr/>
        </p:nvSpPr>
        <p:spPr>
          <a:xfrm>
            <a:off x="8510293" y="1155891"/>
            <a:ext cx="3141707" cy="3691844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If you do not select a team, the following alert window appears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If you do not allow interrupts, only your team can use it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If you allow, you can play with other teams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Click the Join button to complete the booking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BFE06E-BBE8-4C5B-AADE-0C2E4DA2055D}"/>
              </a:ext>
            </a:extLst>
          </p:cNvPr>
          <p:cNvSpPr/>
          <p:nvPr/>
        </p:nvSpPr>
        <p:spPr>
          <a:xfrm>
            <a:off x="722127" y="2947963"/>
            <a:ext cx="2183999" cy="1188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E97830D-165D-40D7-AD03-CA5FE2903775}"/>
              </a:ext>
            </a:extLst>
          </p:cNvPr>
          <p:cNvSpPr/>
          <p:nvPr/>
        </p:nvSpPr>
        <p:spPr>
          <a:xfrm>
            <a:off x="568000" y="2812072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2D4304-3DC0-49E9-B154-F88A9A440F8E}"/>
              </a:ext>
            </a:extLst>
          </p:cNvPr>
          <p:cNvSpPr/>
          <p:nvPr/>
        </p:nvSpPr>
        <p:spPr>
          <a:xfrm>
            <a:off x="3323426" y="3429000"/>
            <a:ext cx="989775" cy="390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DF8A913-7349-4520-AED6-5C26CC56ECDC}"/>
              </a:ext>
            </a:extLst>
          </p:cNvPr>
          <p:cNvSpPr/>
          <p:nvPr/>
        </p:nvSpPr>
        <p:spPr>
          <a:xfrm>
            <a:off x="3179426" y="328500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88080FB-212D-4306-9F4A-FD9ADCF5737C}"/>
              </a:ext>
            </a:extLst>
          </p:cNvPr>
          <p:cNvSpPr/>
          <p:nvPr/>
        </p:nvSpPr>
        <p:spPr>
          <a:xfrm>
            <a:off x="6083559" y="3429000"/>
            <a:ext cx="989775" cy="390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79B0665-A8E6-4892-AADE-3CEA4C8A72D5}"/>
              </a:ext>
            </a:extLst>
          </p:cNvPr>
          <p:cNvSpPr/>
          <p:nvPr/>
        </p:nvSpPr>
        <p:spPr>
          <a:xfrm>
            <a:off x="5939559" y="328500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553F2B-A275-4309-8C24-E5564FA8861B}"/>
              </a:ext>
            </a:extLst>
          </p:cNvPr>
          <p:cNvSpPr/>
          <p:nvPr/>
        </p:nvSpPr>
        <p:spPr>
          <a:xfrm>
            <a:off x="6030657" y="5491175"/>
            <a:ext cx="2451892" cy="390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10BAAB9-2420-4531-8D5F-F04C72D7DA16}"/>
              </a:ext>
            </a:extLst>
          </p:cNvPr>
          <p:cNvSpPr/>
          <p:nvPr/>
        </p:nvSpPr>
        <p:spPr>
          <a:xfrm>
            <a:off x="5890398" y="5347175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0552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F4521D32-205A-44C7-97AF-01AC7D7FC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52" y="1188301"/>
            <a:ext cx="2451892" cy="504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084241A-86EB-4F75-8794-B6D710A2E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900" y="1200190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Join Plan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6701951" y="1200190"/>
            <a:ext cx="4785752" cy="3732112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b="1" dirty="0">
                <a:solidFill>
                  <a:srgbClr val="435256"/>
                </a:solidFill>
              </a:rPr>
              <a:t>You can join on a schedule that other teams are allowed to join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b="1" dirty="0">
                <a:solidFill>
                  <a:srgbClr val="435256"/>
                </a:solidFill>
              </a:rPr>
              <a:t>You can see the profile of the team you have booked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b="1" dirty="0">
                <a:solidFill>
                  <a:srgbClr val="435256"/>
                </a:solidFill>
              </a:rPr>
              <a:t>Since you can be the team leader for multiple teams, you need to choose which team you want to schedule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b="1" dirty="0">
                <a:solidFill>
                  <a:srgbClr val="435256"/>
                </a:solidFill>
              </a:rPr>
              <a:t>Click the Join button to complete the booking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F9B3EF-67CE-4ACF-A285-4144A6FE1B03}"/>
              </a:ext>
            </a:extLst>
          </p:cNvPr>
          <p:cNvSpPr/>
          <p:nvPr/>
        </p:nvSpPr>
        <p:spPr>
          <a:xfrm>
            <a:off x="919480" y="4815605"/>
            <a:ext cx="2111964" cy="927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E6F3042-814D-464B-8167-3945D945924C}"/>
              </a:ext>
            </a:extLst>
          </p:cNvPr>
          <p:cNvSpPr/>
          <p:nvPr/>
        </p:nvSpPr>
        <p:spPr>
          <a:xfrm>
            <a:off x="755183" y="4670336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A1C812A-1A1E-4554-82F9-384DA6FAB1AE}"/>
              </a:ext>
            </a:extLst>
          </p:cNvPr>
          <p:cNvCxnSpPr>
            <a:cxnSpLocks/>
          </p:cNvCxnSpPr>
          <p:nvPr/>
        </p:nvCxnSpPr>
        <p:spPr>
          <a:xfrm>
            <a:off x="3031444" y="5249945"/>
            <a:ext cx="9944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CD8FCB-F74E-4944-821A-882D669177A3}"/>
              </a:ext>
            </a:extLst>
          </p:cNvPr>
          <p:cNvSpPr/>
          <p:nvPr/>
        </p:nvSpPr>
        <p:spPr>
          <a:xfrm>
            <a:off x="4006236" y="5486408"/>
            <a:ext cx="2451892" cy="4247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83F5435-E985-4FA9-AE0C-76FA4B567ADF}"/>
              </a:ext>
            </a:extLst>
          </p:cNvPr>
          <p:cNvSpPr/>
          <p:nvPr/>
        </p:nvSpPr>
        <p:spPr>
          <a:xfrm>
            <a:off x="3865977" y="5351399"/>
            <a:ext cx="288000" cy="3132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3F1FF5B-0C9A-4B35-B72D-4CB68C712D44}"/>
              </a:ext>
            </a:extLst>
          </p:cNvPr>
          <p:cNvSpPr/>
          <p:nvPr/>
        </p:nvSpPr>
        <p:spPr>
          <a:xfrm>
            <a:off x="5478185" y="2269761"/>
            <a:ext cx="989775" cy="390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5866645-1B0E-4AD9-8CE5-F11FA443ABAC}"/>
              </a:ext>
            </a:extLst>
          </p:cNvPr>
          <p:cNvSpPr/>
          <p:nvPr/>
        </p:nvSpPr>
        <p:spPr>
          <a:xfrm>
            <a:off x="5334185" y="2125761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3685CB3-713D-42C6-8272-B460EE776969}"/>
              </a:ext>
            </a:extLst>
          </p:cNvPr>
          <p:cNvSpPr/>
          <p:nvPr/>
        </p:nvSpPr>
        <p:spPr>
          <a:xfrm>
            <a:off x="5478185" y="2843762"/>
            <a:ext cx="989775" cy="390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BBB5B6C-EFE6-46EB-A858-389B729B2119}"/>
              </a:ext>
            </a:extLst>
          </p:cNvPr>
          <p:cNvSpPr/>
          <p:nvPr/>
        </p:nvSpPr>
        <p:spPr>
          <a:xfrm>
            <a:off x="5334185" y="2699762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5525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F7D2D1E-2371-4FD9-B984-A3BBEDC0E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965" y="1192998"/>
            <a:ext cx="2451892" cy="50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CE0C16-1CEA-4429-8E75-BD36AC336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915" y="1192998"/>
            <a:ext cx="2451892" cy="50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38405C7-882E-4DD9-976C-AE7B12524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34" y="1188301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Matching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ACFB2E-F938-487F-B11F-F190A0470AA8}"/>
              </a:ext>
            </a:extLst>
          </p:cNvPr>
          <p:cNvSpPr>
            <a:spLocks/>
          </p:cNvSpPr>
          <p:nvPr/>
        </p:nvSpPr>
        <p:spPr>
          <a:xfrm>
            <a:off x="8510293" y="1196421"/>
            <a:ext cx="3141707" cy="737189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This is how to schedule a match.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BFE06E-BBE8-4C5B-AADE-0C2E4DA2055D}"/>
              </a:ext>
            </a:extLst>
          </p:cNvPr>
          <p:cNvSpPr/>
          <p:nvPr/>
        </p:nvSpPr>
        <p:spPr>
          <a:xfrm>
            <a:off x="594234" y="3970801"/>
            <a:ext cx="2437210" cy="1879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2D4304-3DC0-49E9-B154-F88A9A440F8E}"/>
              </a:ext>
            </a:extLst>
          </p:cNvPr>
          <p:cNvSpPr/>
          <p:nvPr/>
        </p:nvSpPr>
        <p:spPr>
          <a:xfrm>
            <a:off x="3277455" y="2061023"/>
            <a:ext cx="2448082" cy="898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BE11EF6-28FF-4941-A640-7FE88B3E2715}"/>
              </a:ext>
            </a:extLst>
          </p:cNvPr>
          <p:cNvCxnSpPr>
            <a:cxnSpLocks/>
          </p:cNvCxnSpPr>
          <p:nvPr/>
        </p:nvCxnSpPr>
        <p:spPr>
          <a:xfrm>
            <a:off x="3031444" y="4910496"/>
            <a:ext cx="35665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0AC0881-AEFD-4FBB-BBCE-C0B7BD54CB7C}"/>
              </a:ext>
            </a:extLst>
          </p:cNvPr>
          <p:cNvCxnSpPr>
            <a:cxnSpLocks/>
          </p:cNvCxnSpPr>
          <p:nvPr/>
        </p:nvCxnSpPr>
        <p:spPr>
          <a:xfrm>
            <a:off x="5745857" y="2473470"/>
            <a:ext cx="35665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D7C7CA-2A98-4F70-96F5-8864CCE529D9}"/>
              </a:ext>
            </a:extLst>
          </p:cNvPr>
          <p:cNvSpPr/>
          <p:nvPr/>
        </p:nvSpPr>
        <p:spPr>
          <a:xfrm>
            <a:off x="7622904" y="4980147"/>
            <a:ext cx="845743" cy="424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10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8ADB9F-6FA3-469B-A087-8D788573B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34" y="1188301"/>
            <a:ext cx="2451892" cy="50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C74029-63AB-4C34-B8EA-81498802B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55" y="1188301"/>
            <a:ext cx="2451892" cy="50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70529C-3131-40BA-8D7F-8AD8ED6AC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915" y="1188301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Matching Plan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ACFB2E-F938-487F-B11F-F190A0470AA8}"/>
              </a:ext>
            </a:extLst>
          </p:cNvPr>
          <p:cNvSpPr>
            <a:spLocks/>
          </p:cNvSpPr>
          <p:nvPr/>
        </p:nvSpPr>
        <p:spPr>
          <a:xfrm>
            <a:off x="8510293" y="1188301"/>
            <a:ext cx="3141707" cy="3691844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Matching must be confirmed to meet minimum requirements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The number of applicants / maximum number of persons can be confirmed by the background color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You can see a list of participants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BFE06E-BBE8-4C5B-AADE-0C2E4DA2055D}"/>
              </a:ext>
            </a:extLst>
          </p:cNvPr>
          <p:cNvSpPr/>
          <p:nvPr/>
        </p:nvSpPr>
        <p:spPr>
          <a:xfrm>
            <a:off x="594234" y="4040451"/>
            <a:ext cx="2437210" cy="1879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2D4304-3DC0-49E9-B154-F88A9A440F8E}"/>
              </a:ext>
            </a:extLst>
          </p:cNvPr>
          <p:cNvSpPr/>
          <p:nvPr/>
        </p:nvSpPr>
        <p:spPr>
          <a:xfrm>
            <a:off x="3888325" y="3048000"/>
            <a:ext cx="1811435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BE11EF6-28FF-4941-A640-7FE88B3E2715}"/>
              </a:ext>
            </a:extLst>
          </p:cNvPr>
          <p:cNvCxnSpPr>
            <a:cxnSpLocks/>
          </p:cNvCxnSpPr>
          <p:nvPr/>
        </p:nvCxnSpPr>
        <p:spPr>
          <a:xfrm>
            <a:off x="3031444" y="4910496"/>
            <a:ext cx="35665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0AC0881-AEFD-4FBB-BBCE-C0B7BD54CB7C}"/>
              </a:ext>
            </a:extLst>
          </p:cNvPr>
          <p:cNvCxnSpPr>
            <a:cxnSpLocks/>
          </p:cNvCxnSpPr>
          <p:nvPr/>
        </p:nvCxnSpPr>
        <p:spPr>
          <a:xfrm>
            <a:off x="5699760" y="3215150"/>
            <a:ext cx="35665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D7C7CA-2A98-4F70-96F5-8864CCE529D9}"/>
              </a:ext>
            </a:extLst>
          </p:cNvPr>
          <p:cNvSpPr/>
          <p:nvPr/>
        </p:nvSpPr>
        <p:spPr>
          <a:xfrm>
            <a:off x="3277455" y="5502488"/>
            <a:ext cx="2451892" cy="380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FD0B897-28B7-426C-AA34-65B786A6DDF3}"/>
              </a:ext>
            </a:extLst>
          </p:cNvPr>
          <p:cNvSpPr/>
          <p:nvPr/>
        </p:nvSpPr>
        <p:spPr>
          <a:xfrm>
            <a:off x="435552" y="3896451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1B4ECDA-9A61-4BB3-87DA-DB78D082FDCB}"/>
              </a:ext>
            </a:extLst>
          </p:cNvPr>
          <p:cNvSpPr/>
          <p:nvPr/>
        </p:nvSpPr>
        <p:spPr>
          <a:xfrm>
            <a:off x="3744325" y="2913395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BF87A16-78F2-44AE-BFD9-27D302B05674}"/>
              </a:ext>
            </a:extLst>
          </p:cNvPr>
          <p:cNvSpPr/>
          <p:nvPr/>
        </p:nvSpPr>
        <p:spPr>
          <a:xfrm>
            <a:off x="3118773" y="5358488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1170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6CEF05-D99C-429D-BB19-65D820E2F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2" y="1188301"/>
            <a:ext cx="2451892" cy="50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DB914A-F157-4F17-ADE7-66D9DECC3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317" y="1188301"/>
            <a:ext cx="2451892" cy="50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FE1015-5796-4296-AFC7-6DF04FE79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053" y="1188301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Search Join Member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ACFB2E-F938-487F-B11F-F190A0470AA8}"/>
              </a:ext>
            </a:extLst>
          </p:cNvPr>
          <p:cNvSpPr>
            <a:spLocks/>
          </p:cNvSpPr>
          <p:nvPr/>
        </p:nvSpPr>
        <p:spPr>
          <a:xfrm>
            <a:off x="8510293" y="1190360"/>
            <a:ext cx="3141707" cy="2583849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You can search for members in the search bar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Members with search strings are listed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Click Members to view your personal profile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BFE06E-BBE8-4C5B-AADE-0C2E4DA2055D}"/>
              </a:ext>
            </a:extLst>
          </p:cNvPr>
          <p:cNvSpPr/>
          <p:nvPr/>
        </p:nvSpPr>
        <p:spPr>
          <a:xfrm>
            <a:off x="586614" y="1713301"/>
            <a:ext cx="2437210" cy="331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0AC0881-AEFD-4FBB-BBCE-C0B7BD54CB7C}"/>
              </a:ext>
            </a:extLst>
          </p:cNvPr>
          <p:cNvCxnSpPr>
            <a:cxnSpLocks/>
          </p:cNvCxnSpPr>
          <p:nvPr/>
        </p:nvCxnSpPr>
        <p:spPr>
          <a:xfrm>
            <a:off x="5729347" y="4252742"/>
            <a:ext cx="35665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4FD0B897-28B7-426C-AA34-65B786A6DDF3}"/>
              </a:ext>
            </a:extLst>
          </p:cNvPr>
          <p:cNvSpPr/>
          <p:nvPr/>
        </p:nvSpPr>
        <p:spPr>
          <a:xfrm>
            <a:off x="435552" y="1569301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A5729D-866E-42FE-9B4E-7D7D556735C5}"/>
              </a:ext>
            </a:extLst>
          </p:cNvPr>
          <p:cNvSpPr/>
          <p:nvPr/>
        </p:nvSpPr>
        <p:spPr>
          <a:xfrm>
            <a:off x="3292137" y="1713301"/>
            <a:ext cx="2437210" cy="331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065A046-9674-4494-94E8-AA9E173D87A6}"/>
              </a:ext>
            </a:extLst>
          </p:cNvPr>
          <p:cNvSpPr/>
          <p:nvPr/>
        </p:nvSpPr>
        <p:spPr>
          <a:xfrm>
            <a:off x="3141075" y="1569301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0942CF-32ED-462E-BBC5-6A326CAAD668}"/>
              </a:ext>
            </a:extLst>
          </p:cNvPr>
          <p:cNvSpPr/>
          <p:nvPr/>
        </p:nvSpPr>
        <p:spPr>
          <a:xfrm>
            <a:off x="3292137" y="4098910"/>
            <a:ext cx="2437210" cy="331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4C3C12A-7278-4702-8C85-47AA8C53E940}"/>
              </a:ext>
            </a:extLst>
          </p:cNvPr>
          <p:cNvSpPr/>
          <p:nvPr/>
        </p:nvSpPr>
        <p:spPr>
          <a:xfrm>
            <a:off x="3141075" y="395491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489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74789433-1583-4EDA-A5B6-56C974C15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04" y="1200190"/>
            <a:ext cx="2451892" cy="50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C00654-A7A8-4C66-AA0E-66ECD43D7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502" y="1188301"/>
            <a:ext cx="2451892" cy="50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0764AB3-1264-4D4E-82EA-CF26EE2F6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053" y="1188301"/>
            <a:ext cx="2451892" cy="504000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1396D208-8CD7-4225-8F3D-90A3E8ADDA72}"/>
              </a:ext>
            </a:extLst>
          </p:cNvPr>
          <p:cNvSpPr/>
          <p:nvPr/>
        </p:nvSpPr>
        <p:spPr>
          <a:xfrm>
            <a:off x="5998962" y="4472920"/>
            <a:ext cx="2451892" cy="937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770C96A-E52F-47B7-9783-4DF2BD000EEB}"/>
              </a:ext>
            </a:extLst>
          </p:cNvPr>
          <p:cNvSpPr/>
          <p:nvPr/>
        </p:nvSpPr>
        <p:spPr>
          <a:xfrm>
            <a:off x="5858703" y="4337911"/>
            <a:ext cx="288000" cy="3132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3F25F3-173A-475A-8BA8-A892DBB0FAE3}"/>
              </a:ext>
            </a:extLst>
          </p:cNvPr>
          <p:cNvSpPr/>
          <p:nvPr/>
        </p:nvSpPr>
        <p:spPr>
          <a:xfrm>
            <a:off x="5998962" y="2459639"/>
            <a:ext cx="2451892" cy="179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60D78D4-7A6B-43FF-80FD-8FBCACA9C0DD}"/>
              </a:ext>
            </a:extLst>
          </p:cNvPr>
          <p:cNvSpPr/>
          <p:nvPr/>
        </p:nvSpPr>
        <p:spPr>
          <a:xfrm>
            <a:off x="5851535" y="231437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8049F8B-9BF8-4709-A828-3C9C103697DC}"/>
              </a:ext>
            </a:extLst>
          </p:cNvPr>
          <p:cNvSpPr/>
          <p:nvPr/>
        </p:nvSpPr>
        <p:spPr>
          <a:xfrm>
            <a:off x="5991794" y="5587322"/>
            <a:ext cx="2451892" cy="3638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E9EC76C-BFF7-4EA7-A391-63F4B9F57A96}"/>
              </a:ext>
            </a:extLst>
          </p:cNvPr>
          <p:cNvSpPr/>
          <p:nvPr/>
        </p:nvSpPr>
        <p:spPr>
          <a:xfrm>
            <a:off x="5851535" y="5452312"/>
            <a:ext cx="288000" cy="3132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Member Profile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ACFB2E-F938-487F-B11F-F190A0470AA8}"/>
              </a:ext>
            </a:extLst>
          </p:cNvPr>
          <p:cNvSpPr>
            <a:spLocks/>
          </p:cNvSpPr>
          <p:nvPr/>
        </p:nvSpPr>
        <p:spPr>
          <a:xfrm>
            <a:off x="8510293" y="1201494"/>
            <a:ext cx="3141707" cy="3691844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Go to profile screen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You can see your rank and MMR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You can see achievements based on number of games, odds, and MVP points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You can see the number of matches played per month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BFE06E-BBE8-4C5B-AADE-0C2E4DA2055D}"/>
              </a:ext>
            </a:extLst>
          </p:cNvPr>
          <p:cNvSpPr/>
          <p:nvPr/>
        </p:nvSpPr>
        <p:spPr>
          <a:xfrm>
            <a:off x="606278" y="1385215"/>
            <a:ext cx="418597" cy="331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0AC0881-AEFD-4FBB-BBCE-C0B7BD54CB7C}"/>
              </a:ext>
            </a:extLst>
          </p:cNvPr>
          <p:cNvCxnSpPr>
            <a:cxnSpLocks/>
          </p:cNvCxnSpPr>
          <p:nvPr/>
        </p:nvCxnSpPr>
        <p:spPr>
          <a:xfrm>
            <a:off x="5729347" y="4252742"/>
            <a:ext cx="35665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4FD0B897-28B7-426C-AA34-65B786A6DDF3}"/>
              </a:ext>
            </a:extLst>
          </p:cNvPr>
          <p:cNvSpPr/>
          <p:nvPr/>
        </p:nvSpPr>
        <p:spPr>
          <a:xfrm>
            <a:off x="455216" y="1241215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621B3D-6331-4260-8FD9-8CBBBDE3952B}"/>
              </a:ext>
            </a:extLst>
          </p:cNvPr>
          <p:cNvSpPr/>
          <p:nvPr/>
        </p:nvSpPr>
        <p:spPr>
          <a:xfrm>
            <a:off x="3288502" y="3574270"/>
            <a:ext cx="2451892" cy="864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2C46E2B-B8E3-4D7F-8F5A-987BDDA033C8}"/>
              </a:ext>
            </a:extLst>
          </p:cNvPr>
          <p:cNvSpPr/>
          <p:nvPr/>
        </p:nvSpPr>
        <p:spPr>
          <a:xfrm>
            <a:off x="3141075" y="342900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FD4468-1C36-49F7-823E-4CF6E9694185}"/>
              </a:ext>
            </a:extLst>
          </p:cNvPr>
          <p:cNvSpPr/>
          <p:nvPr/>
        </p:nvSpPr>
        <p:spPr>
          <a:xfrm>
            <a:off x="3288502" y="4546300"/>
            <a:ext cx="2451892" cy="864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4B8205B-AF5F-42F0-A2E4-CEA55AFE5DA3}"/>
              </a:ext>
            </a:extLst>
          </p:cNvPr>
          <p:cNvSpPr/>
          <p:nvPr/>
        </p:nvSpPr>
        <p:spPr>
          <a:xfrm>
            <a:off x="3141075" y="440103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5620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8096400" y="1471533"/>
            <a:ext cx="3729600" cy="2429961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Please enter your username and password.</a:t>
            </a: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Manual IDs are set to manual1, manual2, and passwords are set to admin, respectively.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CEC6C0-DC20-4DA8-AFF0-E9A101E85D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6"/>
          <a:stretch/>
        </p:blipFill>
        <p:spPr>
          <a:xfrm>
            <a:off x="457200" y="1638000"/>
            <a:ext cx="7560000" cy="38023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CB2540-6F87-413E-957A-607A53F459EF}"/>
              </a:ext>
            </a:extLst>
          </p:cNvPr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 Web Service Tutorial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84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74789433-1583-4EDA-A5B6-56C974C15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04" y="1200190"/>
            <a:ext cx="2451892" cy="50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C00654-A7A8-4C66-AA0E-66ECD43D7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502" y="1188301"/>
            <a:ext cx="2451892" cy="504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0764AB3-1264-4D4E-82EA-CF26EE2F6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053" y="1188301"/>
            <a:ext cx="2451892" cy="504000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1396D208-8CD7-4225-8F3D-90A3E8ADDA72}"/>
              </a:ext>
            </a:extLst>
          </p:cNvPr>
          <p:cNvSpPr/>
          <p:nvPr/>
        </p:nvSpPr>
        <p:spPr>
          <a:xfrm>
            <a:off x="5998962" y="4472920"/>
            <a:ext cx="2451892" cy="937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770C96A-E52F-47B7-9783-4DF2BD000EEB}"/>
              </a:ext>
            </a:extLst>
          </p:cNvPr>
          <p:cNvSpPr/>
          <p:nvPr/>
        </p:nvSpPr>
        <p:spPr>
          <a:xfrm>
            <a:off x="5858703" y="4337911"/>
            <a:ext cx="288000" cy="3132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3F25F3-173A-475A-8BA8-A892DBB0FAE3}"/>
              </a:ext>
            </a:extLst>
          </p:cNvPr>
          <p:cNvSpPr/>
          <p:nvPr/>
        </p:nvSpPr>
        <p:spPr>
          <a:xfrm>
            <a:off x="5998962" y="2459639"/>
            <a:ext cx="2451892" cy="179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60D78D4-7A6B-43FF-80FD-8FBCACA9C0DD}"/>
              </a:ext>
            </a:extLst>
          </p:cNvPr>
          <p:cNvSpPr/>
          <p:nvPr/>
        </p:nvSpPr>
        <p:spPr>
          <a:xfrm>
            <a:off x="5851535" y="231437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8049F8B-9BF8-4709-A828-3C9C103697DC}"/>
              </a:ext>
            </a:extLst>
          </p:cNvPr>
          <p:cNvSpPr/>
          <p:nvPr/>
        </p:nvSpPr>
        <p:spPr>
          <a:xfrm>
            <a:off x="5991794" y="5587322"/>
            <a:ext cx="2451892" cy="3638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E9EC76C-BFF7-4EA7-A391-63F4B9F57A96}"/>
              </a:ext>
            </a:extLst>
          </p:cNvPr>
          <p:cNvSpPr/>
          <p:nvPr/>
        </p:nvSpPr>
        <p:spPr>
          <a:xfrm>
            <a:off x="5851535" y="5452312"/>
            <a:ext cx="288000" cy="3132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Member Profile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ACFB2E-F938-487F-B11F-F190A0470AA8}"/>
              </a:ext>
            </a:extLst>
          </p:cNvPr>
          <p:cNvSpPr>
            <a:spLocks/>
          </p:cNvSpPr>
          <p:nvPr/>
        </p:nvSpPr>
        <p:spPr>
          <a:xfrm>
            <a:off x="8510293" y="1200190"/>
            <a:ext cx="3141707" cy="2583849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1600" b="1" dirty="0">
                <a:solidFill>
                  <a:srgbClr val="435256"/>
                </a:solidFill>
              </a:rPr>
              <a:t>You can see your current ranking, and you can also slide to see members in your neighborhood rankings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altLang="ko-KR" sz="1600" b="1" dirty="0">
                <a:solidFill>
                  <a:srgbClr val="435256"/>
                </a:solidFill>
              </a:rPr>
              <a:t>If it is a My Page, the Logout button is enabled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BFE06E-BBE8-4C5B-AADE-0C2E4DA2055D}"/>
              </a:ext>
            </a:extLst>
          </p:cNvPr>
          <p:cNvSpPr/>
          <p:nvPr/>
        </p:nvSpPr>
        <p:spPr>
          <a:xfrm>
            <a:off x="606278" y="1385215"/>
            <a:ext cx="418597" cy="331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0AC0881-AEFD-4FBB-BBCE-C0B7BD54CB7C}"/>
              </a:ext>
            </a:extLst>
          </p:cNvPr>
          <p:cNvCxnSpPr>
            <a:cxnSpLocks/>
          </p:cNvCxnSpPr>
          <p:nvPr/>
        </p:nvCxnSpPr>
        <p:spPr>
          <a:xfrm>
            <a:off x="5729347" y="4252742"/>
            <a:ext cx="35665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4FD0B897-28B7-426C-AA34-65B786A6DDF3}"/>
              </a:ext>
            </a:extLst>
          </p:cNvPr>
          <p:cNvSpPr/>
          <p:nvPr/>
        </p:nvSpPr>
        <p:spPr>
          <a:xfrm>
            <a:off x="455216" y="1241215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621B3D-6331-4260-8FD9-8CBBBDE3952B}"/>
              </a:ext>
            </a:extLst>
          </p:cNvPr>
          <p:cNvSpPr/>
          <p:nvPr/>
        </p:nvSpPr>
        <p:spPr>
          <a:xfrm>
            <a:off x="3288502" y="3574270"/>
            <a:ext cx="2451892" cy="864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2C46E2B-B8E3-4D7F-8F5A-987BDDA033C8}"/>
              </a:ext>
            </a:extLst>
          </p:cNvPr>
          <p:cNvSpPr/>
          <p:nvPr/>
        </p:nvSpPr>
        <p:spPr>
          <a:xfrm>
            <a:off x="3141075" y="342900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FD4468-1C36-49F7-823E-4CF6E9694185}"/>
              </a:ext>
            </a:extLst>
          </p:cNvPr>
          <p:cNvSpPr/>
          <p:nvPr/>
        </p:nvSpPr>
        <p:spPr>
          <a:xfrm>
            <a:off x="3288502" y="4546300"/>
            <a:ext cx="2451892" cy="864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4B8205B-AF5F-42F0-A2E4-CEA55AFE5DA3}"/>
              </a:ext>
            </a:extLst>
          </p:cNvPr>
          <p:cNvSpPr/>
          <p:nvPr/>
        </p:nvSpPr>
        <p:spPr>
          <a:xfrm>
            <a:off x="3141075" y="440103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8742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936FBFE-6D5E-422F-B519-F2FBA90B3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6" y="1200190"/>
            <a:ext cx="2451892" cy="504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AF35C4E-905A-43D5-9C94-34E778C6E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796" y="1182507"/>
            <a:ext cx="2451892" cy="50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A05D60-4152-437D-96D3-824E7C076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335" y="1200190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Register Team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ACFB2E-F938-487F-B11F-F190A0470AA8}"/>
              </a:ext>
            </a:extLst>
          </p:cNvPr>
          <p:cNvSpPr>
            <a:spLocks/>
          </p:cNvSpPr>
          <p:nvPr/>
        </p:nvSpPr>
        <p:spPr>
          <a:xfrm>
            <a:off x="8510293" y="1182507"/>
            <a:ext cx="3141707" cy="3322513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You can register a new team by clicking the Team Registration button on the Team Info tab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Proceed with a duplicate check to see if it is an available ID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Click the Register button to create a new team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BFE06E-BBE8-4C5B-AADE-0C2E4DA2055D}"/>
              </a:ext>
            </a:extLst>
          </p:cNvPr>
          <p:cNvSpPr/>
          <p:nvPr/>
        </p:nvSpPr>
        <p:spPr>
          <a:xfrm>
            <a:off x="586614" y="5095598"/>
            <a:ext cx="2437210" cy="4497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FD0B897-28B7-426C-AA34-65B786A6DDF3}"/>
              </a:ext>
            </a:extLst>
          </p:cNvPr>
          <p:cNvSpPr/>
          <p:nvPr/>
        </p:nvSpPr>
        <p:spPr>
          <a:xfrm>
            <a:off x="435552" y="4951598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A5729D-866E-42FE-9B4E-7D7D556735C5}"/>
              </a:ext>
            </a:extLst>
          </p:cNvPr>
          <p:cNvSpPr/>
          <p:nvPr/>
        </p:nvSpPr>
        <p:spPr>
          <a:xfrm>
            <a:off x="4899070" y="3221494"/>
            <a:ext cx="800781" cy="331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065A046-9674-4494-94E8-AA9E173D87A6}"/>
              </a:ext>
            </a:extLst>
          </p:cNvPr>
          <p:cNvSpPr/>
          <p:nvPr/>
        </p:nvSpPr>
        <p:spPr>
          <a:xfrm>
            <a:off x="4775483" y="3077494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E2F085-14E8-421A-93B5-7ECD21E92781}"/>
              </a:ext>
            </a:extLst>
          </p:cNvPr>
          <p:cNvSpPr/>
          <p:nvPr/>
        </p:nvSpPr>
        <p:spPr>
          <a:xfrm>
            <a:off x="3284796" y="5569511"/>
            <a:ext cx="2437210" cy="3740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D598C27-134E-411B-8E1E-68668CD3356D}"/>
              </a:ext>
            </a:extLst>
          </p:cNvPr>
          <p:cNvSpPr/>
          <p:nvPr/>
        </p:nvSpPr>
        <p:spPr>
          <a:xfrm>
            <a:off x="3133734" y="5425511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5596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30D4BC3-67EE-4FFB-8D82-477618448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6" y="1200190"/>
            <a:ext cx="2451892" cy="50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5D28E3-CA8B-424D-8BA3-6DE5EC9D8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030" y="1200190"/>
            <a:ext cx="2451892" cy="50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94ACFC-4426-4D71-8F08-C5A1B0F95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335" y="1200190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Team</a:t>
            </a: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Profile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ACFB2E-F938-487F-B11F-F190A0470AA8}"/>
              </a:ext>
            </a:extLst>
          </p:cNvPr>
          <p:cNvSpPr>
            <a:spLocks/>
          </p:cNvSpPr>
          <p:nvPr/>
        </p:nvSpPr>
        <p:spPr>
          <a:xfrm>
            <a:off x="8510293" y="1199724"/>
            <a:ext cx="3141707" cy="4430508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Once you select a team, you will be taken to the team profile screen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Team Info / Competition / Team Info Three tabs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You can see your team's rank and MMR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You can see achievements based on number of matches, odds, and number of team members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BFE06E-BBE8-4C5B-AADE-0C2E4DA2055D}"/>
              </a:ext>
            </a:extLst>
          </p:cNvPr>
          <p:cNvSpPr/>
          <p:nvPr/>
        </p:nvSpPr>
        <p:spPr>
          <a:xfrm>
            <a:off x="631083" y="2996596"/>
            <a:ext cx="1187557" cy="2063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FD0B897-28B7-426C-AA34-65B786A6DDF3}"/>
              </a:ext>
            </a:extLst>
          </p:cNvPr>
          <p:cNvSpPr/>
          <p:nvPr/>
        </p:nvSpPr>
        <p:spPr>
          <a:xfrm>
            <a:off x="480021" y="2852596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E2F085-14E8-421A-93B5-7ECD21E92781}"/>
              </a:ext>
            </a:extLst>
          </p:cNvPr>
          <p:cNvSpPr/>
          <p:nvPr/>
        </p:nvSpPr>
        <p:spPr>
          <a:xfrm>
            <a:off x="3284796" y="5569511"/>
            <a:ext cx="2437210" cy="3740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D598C27-134E-411B-8E1E-68668CD3356D}"/>
              </a:ext>
            </a:extLst>
          </p:cNvPr>
          <p:cNvSpPr/>
          <p:nvPr/>
        </p:nvSpPr>
        <p:spPr>
          <a:xfrm>
            <a:off x="3133734" y="5425511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775CB03-809C-41E4-B247-41C3DC778E61}"/>
              </a:ext>
            </a:extLst>
          </p:cNvPr>
          <p:cNvSpPr/>
          <p:nvPr/>
        </p:nvSpPr>
        <p:spPr>
          <a:xfrm>
            <a:off x="5998962" y="4483080"/>
            <a:ext cx="2451892" cy="937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BD9B460-FDB2-40B2-834E-0C5F5E8A55CB}"/>
              </a:ext>
            </a:extLst>
          </p:cNvPr>
          <p:cNvSpPr/>
          <p:nvPr/>
        </p:nvSpPr>
        <p:spPr>
          <a:xfrm>
            <a:off x="5858703" y="4348071"/>
            <a:ext cx="288000" cy="3132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2FBA284-2503-4C9D-A4BC-B3C3AAE868D7}"/>
              </a:ext>
            </a:extLst>
          </p:cNvPr>
          <p:cNvSpPr/>
          <p:nvPr/>
        </p:nvSpPr>
        <p:spPr>
          <a:xfrm>
            <a:off x="5998962" y="2469799"/>
            <a:ext cx="2451892" cy="179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B0C13A2-9236-418A-88F0-27AE1B22CD89}"/>
              </a:ext>
            </a:extLst>
          </p:cNvPr>
          <p:cNvSpPr/>
          <p:nvPr/>
        </p:nvSpPr>
        <p:spPr>
          <a:xfrm>
            <a:off x="5851535" y="232453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D8AF0F4-A41B-4BCB-9605-B3B40224EE60}"/>
              </a:ext>
            </a:extLst>
          </p:cNvPr>
          <p:cNvCxnSpPr>
            <a:cxnSpLocks/>
          </p:cNvCxnSpPr>
          <p:nvPr/>
        </p:nvCxnSpPr>
        <p:spPr>
          <a:xfrm>
            <a:off x="5729347" y="4262902"/>
            <a:ext cx="35665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F7E8DF7-9C3E-4FF7-AE26-151CCB8D803F}"/>
              </a:ext>
            </a:extLst>
          </p:cNvPr>
          <p:cNvSpPr/>
          <p:nvPr/>
        </p:nvSpPr>
        <p:spPr>
          <a:xfrm>
            <a:off x="3288502" y="3584430"/>
            <a:ext cx="2451892" cy="864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E268BFF-2B42-4AE8-AA0F-31043C8D3082}"/>
              </a:ext>
            </a:extLst>
          </p:cNvPr>
          <p:cNvSpPr/>
          <p:nvPr/>
        </p:nvSpPr>
        <p:spPr>
          <a:xfrm>
            <a:off x="3141075" y="343916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414F2E-27A4-4AFB-A059-FC8E7C729E05}"/>
              </a:ext>
            </a:extLst>
          </p:cNvPr>
          <p:cNvSpPr/>
          <p:nvPr/>
        </p:nvSpPr>
        <p:spPr>
          <a:xfrm>
            <a:off x="3288502" y="4556460"/>
            <a:ext cx="2451892" cy="864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3918F75-9F0E-4651-9DAD-82E4D6E1E5E8}"/>
              </a:ext>
            </a:extLst>
          </p:cNvPr>
          <p:cNvSpPr/>
          <p:nvPr/>
        </p:nvSpPr>
        <p:spPr>
          <a:xfrm>
            <a:off x="3141075" y="441119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3734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30D4BC3-67EE-4FFB-8D82-477618448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6" y="1200190"/>
            <a:ext cx="2451892" cy="50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5D28E3-CA8B-424D-8BA3-6DE5EC9D8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030" y="1200190"/>
            <a:ext cx="2451892" cy="50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94ACFC-4426-4D71-8F08-C5A1B0F95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335" y="1200190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Team</a:t>
            </a: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Profile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ACFB2E-F938-487F-B11F-F190A0470AA8}"/>
              </a:ext>
            </a:extLst>
          </p:cNvPr>
          <p:cNvSpPr>
            <a:spLocks/>
          </p:cNvSpPr>
          <p:nvPr/>
        </p:nvSpPr>
        <p:spPr>
          <a:xfrm>
            <a:off x="8510293" y="1200190"/>
            <a:ext cx="3141707" cy="2953181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1600" b="1" dirty="0">
                <a:solidFill>
                  <a:srgbClr val="435256"/>
                </a:solidFill>
              </a:rPr>
              <a:t>You can see how many games a team has played each month</a:t>
            </a:r>
          </a:p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en-US" altLang="ko-KR" sz="1600" b="1" dirty="0">
                <a:solidFill>
                  <a:srgbClr val="435256"/>
                </a:solidFill>
              </a:rPr>
              <a:t>You can see your current position on the team, and you can also slide to see the members in your neighborhood rankings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BFE06E-BBE8-4C5B-AADE-0C2E4DA2055D}"/>
              </a:ext>
            </a:extLst>
          </p:cNvPr>
          <p:cNvSpPr/>
          <p:nvPr/>
        </p:nvSpPr>
        <p:spPr>
          <a:xfrm>
            <a:off x="631083" y="2996596"/>
            <a:ext cx="1187557" cy="2063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FD0B897-28B7-426C-AA34-65B786A6DDF3}"/>
              </a:ext>
            </a:extLst>
          </p:cNvPr>
          <p:cNvSpPr/>
          <p:nvPr/>
        </p:nvSpPr>
        <p:spPr>
          <a:xfrm>
            <a:off x="480021" y="2852596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E2F085-14E8-421A-93B5-7ECD21E92781}"/>
              </a:ext>
            </a:extLst>
          </p:cNvPr>
          <p:cNvSpPr/>
          <p:nvPr/>
        </p:nvSpPr>
        <p:spPr>
          <a:xfrm>
            <a:off x="3284796" y="5569511"/>
            <a:ext cx="2437210" cy="3740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D598C27-134E-411B-8E1E-68668CD3356D}"/>
              </a:ext>
            </a:extLst>
          </p:cNvPr>
          <p:cNvSpPr/>
          <p:nvPr/>
        </p:nvSpPr>
        <p:spPr>
          <a:xfrm>
            <a:off x="3133734" y="5425511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775CB03-809C-41E4-B247-41C3DC778E61}"/>
              </a:ext>
            </a:extLst>
          </p:cNvPr>
          <p:cNvSpPr/>
          <p:nvPr/>
        </p:nvSpPr>
        <p:spPr>
          <a:xfrm>
            <a:off x="5998962" y="4483080"/>
            <a:ext cx="2451892" cy="937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BD9B460-FDB2-40B2-834E-0C5F5E8A55CB}"/>
              </a:ext>
            </a:extLst>
          </p:cNvPr>
          <p:cNvSpPr/>
          <p:nvPr/>
        </p:nvSpPr>
        <p:spPr>
          <a:xfrm>
            <a:off x="5858703" y="4348071"/>
            <a:ext cx="288000" cy="3132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6</a:t>
            </a:r>
            <a:endParaRPr lang="ko-KR" altLang="en-US" sz="1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2FBA284-2503-4C9D-A4BC-B3C3AAE868D7}"/>
              </a:ext>
            </a:extLst>
          </p:cNvPr>
          <p:cNvSpPr/>
          <p:nvPr/>
        </p:nvSpPr>
        <p:spPr>
          <a:xfrm>
            <a:off x="5998962" y="2469799"/>
            <a:ext cx="2451892" cy="179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B0C13A2-9236-418A-88F0-27AE1B22CD89}"/>
              </a:ext>
            </a:extLst>
          </p:cNvPr>
          <p:cNvSpPr/>
          <p:nvPr/>
        </p:nvSpPr>
        <p:spPr>
          <a:xfrm>
            <a:off x="5851535" y="232453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D8AF0F4-A41B-4BCB-9605-B3B40224EE60}"/>
              </a:ext>
            </a:extLst>
          </p:cNvPr>
          <p:cNvCxnSpPr>
            <a:cxnSpLocks/>
          </p:cNvCxnSpPr>
          <p:nvPr/>
        </p:nvCxnSpPr>
        <p:spPr>
          <a:xfrm>
            <a:off x="5729347" y="4262902"/>
            <a:ext cx="35665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F7E8DF7-9C3E-4FF7-AE26-151CCB8D803F}"/>
              </a:ext>
            </a:extLst>
          </p:cNvPr>
          <p:cNvSpPr/>
          <p:nvPr/>
        </p:nvSpPr>
        <p:spPr>
          <a:xfrm>
            <a:off x="3288502" y="3584430"/>
            <a:ext cx="2451892" cy="864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E268BFF-2B42-4AE8-AA0F-31043C8D3082}"/>
              </a:ext>
            </a:extLst>
          </p:cNvPr>
          <p:cNvSpPr/>
          <p:nvPr/>
        </p:nvSpPr>
        <p:spPr>
          <a:xfrm>
            <a:off x="3141075" y="343916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414F2E-27A4-4AFB-A059-FC8E7C729E05}"/>
              </a:ext>
            </a:extLst>
          </p:cNvPr>
          <p:cNvSpPr/>
          <p:nvPr/>
        </p:nvSpPr>
        <p:spPr>
          <a:xfrm>
            <a:off x="3288502" y="4556460"/>
            <a:ext cx="2451892" cy="864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3918F75-9F0E-4651-9DAD-82E4D6E1E5E8}"/>
              </a:ext>
            </a:extLst>
          </p:cNvPr>
          <p:cNvSpPr/>
          <p:nvPr/>
        </p:nvSpPr>
        <p:spPr>
          <a:xfrm>
            <a:off x="3141075" y="441119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2644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2ED0BFEA-97DE-4D8E-A11E-7660C093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52" y="1200190"/>
            <a:ext cx="2451892" cy="50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28408A6-DEC9-4593-8FED-1512A8402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722" y="1202056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Team</a:t>
            </a:r>
            <a:r>
              <a:rPr lang="ko-KR" altLang="en-US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Profile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6701951" y="1200190"/>
            <a:ext cx="4785752" cy="2485617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b="1" dirty="0">
                <a:solidFill>
                  <a:srgbClr val="435256"/>
                </a:solidFill>
              </a:rPr>
              <a:t>On the Match Result tab you can see the latest winning ratio and results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b="1" dirty="0">
                <a:solidFill>
                  <a:srgbClr val="435256"/>
                </a:solidFill>
              </a:rPr>
              <a:t>On the Team Members Info tab, you can see a list of team members and click to go to your personal profile screen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13C655-D67D-4F33-A765-D1CED7D7CC0E}"/>
              </a:ext>
            </a:extLst>
          </p:cNvPr>
          <p:cNvSpPr/>
          <p:nvPr/>
        </p:nvSpPr>
        <p:spPr>
          <a:xfrm>
            <a:off x="1461453" y="5533640"/>
            <a:ext cx="661987" cy="377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35EE908-D969-45A6-A708-BA2F3109C3AA}"/>
              </a:ext>
            </a:extLst>
          </p:cNvPr>
          <p:cNvSpPr/>
          <p:nvPr/>
        </p:nvSpPr>
        <p:spPr>
          <a:xfrm>
            <a:off x="1297156" y="538837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62CE1D-3FDD-410A-AE9B-F0AC7443896C}"/>
              </a:ext>
            </a:extLst>
          </p:cNvPr>
          <p:cNvSpPr/>
          <p:nvPr/>
        </p:nvSpPr>
        <p:spPr>
          <a:xfrm>
            <a:off x="5744686" y="5533640"/>
            <a:ext cx="661987" cy="377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FAAB8B1-5FBF-4385-BECE-8095C8CD9519}"/>
              </a:ext>
            </a:extLst>
          </p:cNvPr>
          <p:cNvSpPr/>
          <p:nvPr/>
        </p:nvSpPr>
        <p:spPr>
          <a:xfrm>
            <a:off x="5580389" y="5388370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3900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6D87E1B-4812-4C8F-B8F8-340651D92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24" y="1200190"/>
            <a:ext cx="2451892" cy="50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637DF5-7DD5-4422-ABD0-EB5032652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455" y="1182507"/>
            <a:ext cx="2451892" cy="50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ADEDA0-2467-40C6-837D-FE63449AE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335" y="1200190"/>
            <a:ext cx="2451892" cy="5040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tx2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Screen Manual : Recommend &amp; Search Team</a:t>
            </a:r>
            <a:endParaRPr lang="ko-KR" altLang="en-US" sz="3000" b="1" dirty="0">
              <a:solidFill>
                <a:schemeClr val="tx2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0ACFB2E-F938-487F-B11F-F190A0470AA8}"/>
              </a:ext>
            </a:extLst>
          </p:cNvPr>
          <p:cNvSpPr>
            <a:spLocks/>
          </p:cNvSpPr>
          <p:nvPr/>
        </p:nvSpPr>
        <p:spPr>
          <a:xfrm>
            <a:off x="8510293" y="1190360"/>
            <a:ext cx="3141707" cy="2583849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The team recommendation screen recommends the right team based on your own MMR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>
                <a:solidFill>
                  <a:srgbClr val="435256"/>
                </a:solidFill>
              </a:rPr>
              <a:t>There is also the ability to search for teams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BFE06E-BBE8-4C5B-AADE-0C2E4DA2055D}"/>
              </a:ext>
            </a:extLst>
          </p:cNvPr>
          <p:cNvSpPr/>
          <p:nvPr/>
        </p:nvSpPr>
        <p:spPr>
          <a:xfrm>
            <a:off x="1399414" y="2087069"/>
            <a:ext cx="724026" cy="260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FD0B897-28B7-426C-AA34-65B786A6DDF3}"/>
              </a:ext>
            </a:extLst>
          </p:cNvPr>
          <p:cNvSpPr/>
          <p:nvPr/>
        </p:nvSpPr>
        <p:spPr>
          <a:xfrm>
            <a:off x="1248352" y="1943069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endParaRPr lang="ko-KR" altLang="en-US" sz="16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2A5729D-866E-42FE-9B4E-7D7D556735C5}"/>
              </a:ext>
            </a:extLst>
          </p:cNvPr>
          <p:cNvSpPr/>
          <p:nvPr/>
        </p:nvSpPr>
        <p:spPr>
          <a:xfrm>
            <a:off x="3280203" y="1682739"/>
            <a:ext cx="2449144" cy="3740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065A046-9674-4494-94E8-AA9E173D87A6}"/>
              </a:ext>
            </a:extLst>
          </p:cNvPr>
          <p:cNvSpPr/>
          <p:nvPr/>
        </p:nvSpPr>
        <p:spPr>
          <a:xfrm>
            <a:off x="3156616" y="1520451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8973E25-14B1-4294-9488-7878B0D7A96D}"/>
              </a:ext>
            </a:extLst>
          </p:cNvPr>
          <p:cNvCxnSpPr>
            <a:cxnSpLocks/>
          </p:cNvCxnSpPr>
          <p:nvPr/>
        </p:nvCxnSpPr>
        <p:spPr>
          <a:xfrm>
            <a:off x="4385976" y="2376962"/>
            <a:ext cx="1555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236C0A5-D9AE-44A9-A363-BA949FF68907}"/>
              </a:ext>
            </a:extLst>
          </p:cNvPr>
          <p:cNvCxnSpPr>
            <a:cxnSpLocks/>
          </p:cNvCxnSpPr>
          <p:nvPr/>
        </p:nvCxnSpPr>
        <p:spPr>
          <a:xfrm>
            <a:off x="4350416" y="4358162"/>
            <a:ext cx="1555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21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8096400" y="1498881"/>
            <a:ext cx="3729600" cy="1937518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Manual 1 You are logged in with an ID. </a:t>
            </a: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Now press the My gym button to register your gym.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ACA013-655F-4451-B24E-C16CAC9AEB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6"/>
          <a:stretch/>
        </p:blipFill>
        <p:spPr>
          <a:xfrm>
            <a:off x="457200" y="1638000"/>
            <a:ext cx="7560000" cy="38023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14FEFF-99DD-44E5-9760-07B55713F50F}"/>
              </a:ext>
            </a:extLst>
          </p:cNvPr>
          <p:cNvSpPr/>
          <p:nvPr/>
        </p:nvSpPr>
        <p:spPr>
          <a:xfrm>
            <a:off x="5669280" y="1612370"/>
            <a:ext cx="756846" cy="232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B67422-D0D0-4870-B0F6-15246B3E99C2}"/>
              </a:ext>
            </a:extLst>
          </p:cNvPr>
          <p:cNvSpPr/>
          <p:nvPr/>
        </p:nvSpPr>
        <p:spPr>
          <a:xfrm>
            <a:off x="4130796" y="1617694"/>
            <a:ext cx="413890" cy="232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A22A47-4636-4E0C-AE74-0C37CBAC7B57}"/>
              </a:ext>
            </a:extLst>
          </p:cNvPr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 Web Service Tutorial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7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 Web Service Tutorial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8096400" y="1426376"/>
            <a:ext cx="3729600" cy="2922403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Complete the following: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Basically, drag the map that is designated as the current coordinates to select the location, and double-click to confirm the coordinates.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AD5F16-EB69-4B08-A742-FF784969D1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6"/>
          <a:stretch/>
        </p:blipFill>
        <p:spPr>
          <a:xfrm>
            <a:off x="457200" y="1638000"/>
            <a:ext cx="7560000" cy="38023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982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 Web Service Tutorial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8096400" y="1293624"/>
            <a:ext cx="3729600" cy="3907288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Once the gym is registered, register the facility.</a:t>
            </a:r>
          </a:p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You can modify the information by clicking the Edit button in the upper right corner, or you can add facilities by clicking the ADD button in the lower right corner.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A9E64B-D6A6-4C9A-9BD6-64F8FB7620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46"/>
          <a:stretch/>
        </p:blipFill>
        <p:spPr>
          <a:xfrm>
            <a:off x="457199" y="1638001"/>
            <a:ext cx="7560000" cy="38023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8DF4C4-83D9-4420-B695-D845DC0FA859}"/>
              </a:ext>
            </a:extLst>
          </p:cNvPr>
          <p:cNvSpPr/>
          <p:nvPr/>
        </p:nvSpPr>
        <p:spPr>
          <a:xfrm>
            <a:off x="3887160" y="3973823"/>
            <a:ext cx="430840" cy="232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8A37A0-2CF2-4A28-8BCC-912AE80F348F}"/>
              </a:ext>
            </a:extLst>
          </p:cNvPr>
          <p:cNvSpPr/>
          <p:nvPr/>
        </p:nvSpPr>
        <p:spPr>
          <a:xfrm>
            <a:off x="3887160" y="2631440"/>
            <a:ext cx="430840" cy="232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11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7200" y="811586"/>
            <a:ext cx="11252718" cy="0"/>
          </a:xfrm>
          <a:prstGeom prst="line">
            <a:avLst/>
          </a:prstGeom>
          <a:ln w="47625" cap="rnd">
            <a:solidFill>
              <a:schemeClr val="tx2">
                <a:lumMod val="50000"/>
              </a:schemeClr>
            </a:solidFill>
            <a:round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164106"/>
            <a:ext cx="10864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1. Web Service Tutorial</a:t>
            </a:r>
            <a:endParaRPr kumimoji="0" lang="ko-KR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pic>
        <p:nvPicPr>
          <p:cNvPr id="41" name="Picture 4" descr="3e7940b83a1ff7ef1e0b40322c6cf3f3.png">
            <a:extLst>
              <a:ext uri="{FF2B5EF4-FFF2-40B4-BE49-F238E27FC236}">
                <a16:creationId xmlns:a16="http://schemas.microsoft.com/office/drawing/2014/main" id="{E3FCCD31-8456-4067-BE00-DEF0487074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t="16280" r="15188" b="20172"/>
          <a:stretch/>
        </p:blipFill>
        <p:spPr bwMode="auto">
          <a:xfrm>
            <a:off x="11487703" y="62146"/>
            <a:ext cx="651029" cy="37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DD94EC41-490E-4DD6-9C8E-47C7E99E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025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28EA40-5D1E-4961-879B-4F65E314B1C6}"/>
              </a:ext>
            </a:extLst>
          </p:cNvPr>
          <p:cNvGrpSpPr/>
          <p:nvPr/>
        </p:nvGrpSpPr>
        <p:grpSpPr>
          <a:xfrm>
            <a:off x="11652000" y="1188301"/>
            <a:ext cx="540000" cy="1399308"/>
            <a:chOff x="11652000" y="1603866"/>
            <a:chExt cx="540000" cy="139930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A7F14EE-AD81-470B-9894-06305AF7EB42}"/>
                </a:ext>
              </a:extLst>
            </p:cNvPr>
            <p:cNvSpPr/>
            <p:nvPr/>
          </p:nvSpPr>
          <p:spPr>
            <a:xfrm>
              <a:off x="11652000" y="1603866"/>
              <a:ext cx="540000" cy="210647"/>
            </a:xfrm>
            <a:prstGeom prst="rect">
              <a:avLst/>
            </a:prstGeom>
            <a:solidFill>
              <a:srgbClr val="E3E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6F64099-C4AE-4FC8-ACE8-361FFC1BFD2B}"/>
                </a:ext>
              </a:extLst>
            </p:cNvPr>
            <p:cNvSpPr/>
            <p:nvPr/>
          </p:nvSpPr>
          <p:spPr>
            <a:xfrm>
              <a:off x="11925300" y="1841941"/>
              <a:ext cx="266700" cy="210647"/>
            </a:xfrm>
            <a:prstGeom prst="rect">
              <a:avLst/>
            </a:prstGeom>
            <a:solidFill>
              <a:srgbClr val="B6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2B5896-4A8E-425A-99E0-8DA572FCB6B5}"/>
                </a:ext>
              </a:extLst>
            </p:cNvPr>
            <p:cNvSpPr/>
            <p:nvPr/>
          </p:nvSpPr>
          <p:spPr>
            <a:xfrm>
              <a:off x="11925300" y="2080016"/>
              <a:ext cx="266700" cy="210647"/>
            </a:xfrm>
            <a:prstGeom prst="rect">
              <a:avLst/>
            </a:prstGeom>
            <a:solidFill>
              <a:srgbClr val="5A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70B358-D3CC-4BC6-8F75-2C5788C46BF3}"/>
                </a:ext>
              </a:extLst>
            </p:cNvPr>
            <p:cNvSpPr/>
            <p:nvPr/>
          </p:nvSpPr>
          <p:spPr>
            <a:xfrm>
              <a:off x="11925300" y="2316163"/>
              <a:ext cx="266700" cy="210647"/>
            </a:xfrm>
            <a:prstGeom prst="rect">
              <a:avLst/>
            </a:prstGeom>
            <a:solidFill>
              <a:srgbClr val="43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A71A4B-F0F0-460A-9D31-73736B89C78B}"/>
                </a:ext>
              </a:extLst>
            </p:cNvPr>
            <p:cNvSpPr/>
            <p:nvPr/>
          </p:nvSpPr>
          <p:spPr>
            <a:xfrm>
              <a:off x="11925300" y="2552310"/>
              <a:ext cx="266700" cy="210647"/>
            </a:xfrm>
            <a:prstGeom prst="rect">
              <a:avLst/>
            </a:prstGeom>
            <a:solidFill>
              <a:srgbClr val="A463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113B0D8-8288-494D-8B37-A29F28E68E9A}"/>
                </a:ext>
              </a:extLst>
            </p:cNvPr>
            <p:cNvSpPr/>
            <p:nvPr/>
          </p:nvSpPr>
          <p:spPr>
            <a:xfrm>
              <a:off x="11925300" y="2792527"/>
              <a:ext cx="266700" cy="210647"/>
            </a:xfrm>
            <a:prstGeom prst="rect">
              <a:avLst/>
            </a:prstGeom>
            <a:solidFill>
              <a:srgbClr val="F5F3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F43044-AFDF-4462-9835-E09CA563D271}"/>
              </a:ext>
            </a:extLst>
          </p:cNvPr>
          <p:cNvSpPr>
            <a:spLocks/>
          </p:cNvSpPr>
          <p:nvPr/>
        </p:nvSpPr>
        <p:spPr>
          <a:xfrm>
            <a:off x="8096400" y="1426376"/>
            <a:ext cx="3729600" cy="1937518"/>
          </a:xfrm>
          <a:prstGeom prst="rect">
            <a:avLst/>
          </a:prstGeom>
        </p:spPr>
        <p:txBody>
          <a:bodyPr wrap="square" tIns="0" anchor="ctr" anchorCtr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435256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Click the ADD button, enter the required information on the form, and then click the OK button to register the facility.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AD5610-4D68-4586-BD76-B169F9CD97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84"/>
          <a:stretch/>
        </p:blipFill>
        <p:spPr>
          <a:xfrm>
            <a:off x="457199" y="1637999"/>
            <a:ext cx="7560000" cy="38172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8C1E38-C465-4212-9642-A9E31E257C6F}"/>
              </a:ext>
            </a:extLst>
          </p:cNvPr>
          <p:cNvSpPr/>
          <p:nvPr/>
        </p:nvSpPr>
        <p:spPr>
          <a:xfrm>
            <a:off x="5319720" y="3831583"/>
            <a:ext cx="430840" cy="232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08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2894</TotalTime>
  <Words>1764</Words>
  <Application>Microsoft Office PowerPoint</Application>
  <PresentationFormat>와이드스크린</PresentationFormat>
  <Paragraphs>346</Paragraphs>
  <Slides>55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9" baseType="lpstr">
      <vt:lpstr>HY견고딕</vt:lpstr>
      <vt:lpstr>맑은 고딕</vt:lpstr>
      <vt:lpstr>Arial</vt:lpstr>
      <vt:lpstr>Office 테마</vt:lpstr>
      <vt:lpstr>Capstone Design (2)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BDAIR&amp;D1</dc:creator>
  <cp:lastModifiedBy>금 강현</cp:lastModifiedBy>
  <cp:revision>181</cp:revision>
  <dcterms:created xsi:type="dcterms:W3CDTF">2019-01-03T11:29:16Z</dcterms:created>
  <dcterms:modified xsi:type="dcterms:W3CDTF">2019-06-09T16:16:57Z</dcterms:modified>
</cp:coreProperties>
</file>